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529" r:id="rId2"/>
    <p:sldId id="265" r:id="rId3"/>
    <p:sldId id="258" r:id="rId4"/>
    <p:sldId id="281" r:id="rId5"/>
    <p:sldId id="530" r:id="rId6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61B8"/>
    <a:srgbClr val="99CCFF"/>
    <a:srgbClr val="EEECE2"/>
    <a:srgbClr val="4A81BE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0" autoAdjust="0"/>
    <p:restoredTop sz="53880" autoAdjust="0"/>
  </p:normalViewPr>
  <p:slideViewPr>
    <p:cSldViewPr snapToGrid="0" snapToObjects="1">
      <p:cViewPr>
        <p:scale>
          <a:sx n="51" d="100"/>
          <a:sy n="51" d="100"/>
        </p:scale>
        <p:origin x="-1526" y="11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F9CED0-4A5C-4D3F-8AC0-E27FC95EEE4B}" type="doc">
      <dgm:prSet loTypeId="urn:microsoft.com/office/officeart/2008/layout/AlternatingPictureBlocks" loCatId="list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B67AF4DB-4F6E-4348-AF58-F6B555A9ACAA}">
      <dgm:prSet phldrT="[Text]"/>
      <dgm:spPr/>
      <dgm:t>
        <a:bodyPr/>
        <a:lstStyle/>
        <a:p>
          <a:r>
            <a:rPr lang="en-US" dirty="0" err="1" smtClean="0"/>
            <a:t>WebSocket</a:t>
          </a:r>
          <a:endParaRPr lang="en-GB" dirty="0"/>
        </a:p>
      </dgm:t>
    </dgm:pt>
    <dgm:pt modelId="{AFE329A1-2481-425A-AA0D-46B23F0AE92F}" type="parTrans" cxnId="{EE07B296-2C66-4B7B-979D-B70CEA3A0061}">
      <dgm:prSet/>
      <dgm:spPr/>
      <dgm:t>
        <a:bodyPr/>
        <a:lstStyle/>
        <a:p>
          <a:endParaRPr lang="en-GB"/>
        </a:p>
      </dgm:t>
    </dgm:pt>
    <dgm:pt modelId="{3A52F2DE-C9DF-4778-B2E0-1850CF565CF2}" type="sibTrans" cxnId="{EE07B296-2C66-4B7B-979D-B70CEA3A0061}">
      <dgm:prSet/>
      <dgm:spPr/>
      <dgm:t>
        <a:bodyPr/>
        <a:lstStyle/>
        <a:p>
          <a:endParaRPr lang="en-GB"/>
        </a:p>
      </dgm:t>
    </dgm:pt>
    <dgm:pt modelId="{00343D77-03BC-45BE-B621-E9F6213D7973}">
      <dgm:prSet phldrT="[Text]"/>
      <dgm:spPr/>
      <dgm:t>
        <a:bodyPr/>
        <a:lstStyle/>
        <a:p>
          <a:r>
            <a:rPr lang="en-US" dirty="0" smtClean="0"/>
            <a:t>TCP socket </a:t>
          </a:r>
          <a:endParaRPr lang="en-GB" dirty="0"/>
        </a:p>
      </dgm:t>
    </dgm:pt>
    <dgm:pt modelId="{893CDFD4-E22C-4457-8693-F75B5FA49214}" type="parTrans" cxnId="{6FF659D4-BBED-45AE-A286-FC9D82C8D7E7}">
      <dgm:prSet/>
      <dgm:spPr/>
      <dgm:t>
        <a:bodyPr/>
        <a:lstStyle/>
        <a:p>
          <a:endParaRPr lang="en-GB"/>
        </a:p>
      </dgm:t>
    </dgm:pt>
    <dgm:pt modelId="{4327EA35-75DC-4150-9460-E97C7C8D746D}" type="sibTrans" cxnId="{6FF659D4-BBED-45AE-A286-FC9D82C8D7E7}">
      <dgm:prSet/>
      <dgm:spPr/>
      <dgm:t>
        <a:bodyPr/>
        <a:lstStyle/>
        <a:p>
          <a:endParaRPr lang="en-GB"/>
        </a:p>
      </dgm:t>
    </dgm:pt>
    <dgm:pt modelId="{92FACE81-66D4-45B3-BDC8-6FCB0E52D8C1}">
      <dgm:prSet phldrT="[Text]"/>
      <dgm:spPr/>
      <dgm:t>
        <a:bodyPr/>
        <a:lstStyle/>
        <a:p>
          <a:r>
            <a:rPr lang="en-US" dirty="0" smtClean="0"/>
            <a:t>leased lines </a:t>
          </a:r>
          <a:endParaRPr lang="en-GB" dirty="0"/>
        </a:p>
      </dgm:t>
    </dgm:pt>
    <dgm:pt modelId="{2D7C351A-6930-49AD-A4D6-AE80CAED4ADF}" type="parTrans" cxnId="{F93388C5-115C-450D-9744-CA480E86DBAF}">
      <dgm:prSet/>
      <dgm:spPr/>
      <dgm:t>
        <a:bodyPr/>
        <a:lstStyle/>
        <a:p>
          <a:endParaRPr lang="en-GB"/>
        </a:p>
      </dgm:t>
    </dgm:pt>
    <dgm:pt modelId="{D8025BD7-C598-4F11-9BE3-F7645319CB57}" type="sibTrans" cxnId="{F93388C5-115C-450D-9744-CA480E86DBAF}">
      <dgm:prSet/>
      <dgm:spPr/>
      <dgm:t>
        <a:bodyPr/>
        <a:lstStyle/>
        <a:p>
          <a:endParaRPr lang="en-GB"/>
        </a:p>
      </dgm:t>
    </dgm:pt>
    <dgm:pt modelId="{B7681745-4656-49E5-AC1A-F02C87F9EF64}">
      <dgm:prSet phldrT="[Text]"/>
      <dgm:spPr/>
      <dgm:t>
        <a:bodyPr/>
        <a:lstStyle/>
        <a:p>
          <a:r>
            <a:rPr lang="en-US" dirty="0" smtClean="0"/>
            <a:t>installed apps</a:t>
          </a:r>
          <a:endParaRPr lang="en-GB" dirty="0"/>
        </a:p>
      </dgm:t>
    </dgm:pt>
    <dgm:pt modelId="{BA2B478C-6618-4FB4-B63E-333ADCB55B27}" type="parTrans" cxnId="{F4261190-67C2-479C-A3D3-CD5A8579A4AD}">
      <dgm:prSet/>
      <dgm:spPr/>
      <dgm:t>
        <a:bodyPr/>
        <a:lstStyle/>
        <a:p>
          <a:endParaRPr lang="en-GB"/>
        </a:p>
      </dgm:t>
    </dgm:pt>
    <dgm:pt modelId="{B3E45475-5F11-4014-98FC-44553B766BD5}" type="sibTrans" cxnId="{F4261190-67C2-479C-A3D3-CD5A8579A4AD}">
      <dgm:prSet/>
      <dgm:spPr/>
      <dgm:t>
        <a:bodyPr/>
        <a:lstStyle/>
        <a:p>
          <a:endParaRPr lang="en-GB"/>
        </a:p>
      </dgm:t>
    </dgm:pt>
    <dgm:pt modelId="{2F15A97A-DCAD-4653-92B2-7012FD5DEBB7}">
      <dgm:prSet/>
      <dgm:spPr/>
      <dgm:t>
        <a:bodyPr/>
        <a:lstStyle/>
        <a:p>
          <a:r>
            <a:rPr lang="en-US" dirty="0" smtClean="0"/>
            <a:t>HTTP Streaming</a:t>
          </a:r>
        </a:p>
      </dgm:t>
    </dgm:pt>
    <dgm:pt modelId="{AB30B934-6952-412E-ABB5-F48545B9685B}" type="parTrans" cxnId="{B4B595AD-2C45-4A28-A2B5-3D4DB744B184}">
      <dgm:prSet/>
      <dgm:spPr/>
      <dgm:t>
        <a:bodyPr/>
        <a:lstStyle/>
        <a:p>
          <a:endParaRPr lang="en-GB"/>
        </a:p>
      </dgm:t>
    </dgm:pt>
    <dgm:pt modelId="{33F5F37C-78B5-4B5F-A556-CF1B5D04CE53}" type="sibTrans" cxnId="{B4B595AD-2C45-4A28-A2B5-3D4DB744B184}">
      <dgm:prSet/>
      <dgm:spPr/>
      <dgm:t>
        <a:bodyPr/>
        <a:lstStyle/>
        <a:p>
          <a:endParaRPr lang="en-GB"/>
        </a:p>
      </dgm:t>
    </dgm:pt>
    <dgm:pt modelId="{E6AE080E-CC4E-4D60-90A7-74BC4AE00C3B}">
      <dgm:prSet/>
      <dgm:spPr/>
      <dgm:t>
        <a:bodyPr/>
        <a:lstStyle/>
        <a:p>
          <a:r>
            <a:rPr lang="en-US" smtClean="0"/>
            <a:t>Polling</a:t>
          </a:r>
          <a:endParaRPr lang="en-US" dirty="0" smtClean="0"/>
        </a:p>
      </dgm:t>
    </dgm:pt>
    <dgm:pt modelId="{18DAC456-C4FC-4D73-B142-C064002BF283}" type="parTrans" cxnId="{166A2F80-F238-4A1C-AE23-782DB204DA1A}">
      <dgm:prSet/>
      <dgm:spPr/>
      <dgm:t>
        <a:bodyPr/>
        <a:lstStyle/>
        <a:p>
          <a:endParaRPr lang="en-GB"/>
        </a:p>
      </dgm:t>
    </dgm:pt>
    <dgm:pt modelId="{8DE65B51-07E4-4F4E-A53A-73C234EB5297}" type="sibTrans" cxnId="{166A2F80-F238-4A1C-AE23-782DB204DA1A}">
      <dgm:prSet/>
      <dgm:spPr/>
      <dgm:t>
        <a:bodyPr/>
        <a:lstStyle/>
        <a:p>
          <a:endParaRPr lang="en-GB"/>
        </a:p>
      </dgm:t>
    </dgm:pt>
    <dgm:pt modelId="{6D3B74AB-DFF0-4820-A927-6DE973F56EF6}" type="pres">
      <dgm:prSet presAssocID="{5AF9CED0-4A5C-4D3F-8AC0-E27FC95EEE4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8A8A0FDF-D5EE-4DC7-8D6B-897C6761710C}" type="pres">
      <dgm:prSet presAssocID="{B67AF4DB-4F6E-4348-AF58-F6B555A9ACAA}" presName="comp" presStyleCnt="0"/>
      <dgm:spPr/>
    </dgm:pt>
    <dgm:pt modelId="{C8BE263C-2A60-4442-BA1E-A033E85F361D}" type="pres">
      <dgm:prSet presAssocID="{B67AF4DB-4F6E-4348-AF58-F6B555A9ACAA}" presName="rect2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3501BEF-8231-40E0-BCF9-B5C394B2A623}" type="pres">
      <dgm:prSet presAssocID="{B67AF4DB-4F6E-4348-AF58-F6B555A9ACAA}" presName="rect1" presStyleLbl="ln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  <dgm:t>
        <a:bodyPr/>
        <a:lstStyle/>
        <a:p>
          <a:endParaRPr lang="en-GB"/>
        </a:p>
      </dgm:t>
    </dgm:pt>
    <dgm:pt modelId="{4BE32950-EBF4-485A-AA00-D84011737E1D}" type="pres">
      <dgm:prSet presAssocID="{3A52F2DE-C9DF-4778-B2E0-1850CF565CF2}" presName="sibTrans" presStyleCnt="0"/>
      <dgm:spPr/>
    </dgm:pt>
    <dgm:pt modelId="{CD2017F8-5FF8-4C8A-A102-5EC0C6B894D6}" type="pres">
      <dgm:prSet presAssocID="{2F15A97A-DCAD-4653-92B2-7012FD5DEBB7}" presName="comp" presStyleCnt="0"/>
      <dgm:spPr/>
    </dgm:pt>
    <dgm:pt modelId="{A3E7BDFF-BB31-45E4-BFBE-9626552509AF}" type="pres">
      <dgm:prSet presAssocID="{2F15A97A-DCAD-4653-92B2-7012FD5DEBB7}" presName="rect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1254EE1-D8A0-4CA3-AF11-AAABD787DACF}" type="pres">
      <dgm:prSet presAssocID="{2F15A97A-DCAD-4653-92B2-7012FD5DEBB7}" presName="rect1" presStyleLbl="lnNod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048733EE-A5D1-4BC1-A872-7BF0407E21E2}" type="pres">
      <dgm:prSet presAssocID="{33F5F37C-78B5-4B5F-A556-CF1B5D04CE53}" presName="sibTrans" presStyleCnt="0"/>
      <dgm:spPr/>
    </dgm:pt>
    <dgm:pt modelId="{2CEEE456-9C70-49F8-9F2B-2C5C2F9AD3A0}" type="pres">
      <dgm:prSet presAssocID="{E6AE080E-CC4E-4D60-90A7-74BC4AE00C3B}" presName="comp" presStyleCnt="0"/>
      <dgm:spPr/>
    </dgm:pt>
    <dgm:pt modelId="{3366F25E-E928-47F2-A6FB-A2701B35DDEE}" type="pres">
      <dgm:prSet presAssocID="{E6AE080E-CC4E-4D60-90A7-74BC4AE00C3B}" presName="rect2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7D48C9F-8356-4208-BB0A-81FB05B362A7}" type="pres">
      <dgm:prSet presAssocID="{E6AE080E-CC4E-4D60-90A7-74BC4AE00C3B}" presName="rect1" presStyleLbl="ln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GB"/>
        </a:p>
      </dgm:t>
    </dgm:pt>
    <dgm:pt modelId="{478BB6B0-4D14-429D-AEB1-890138860F0E}" type="pres">
      <dgm:prSet presAssocID="{8DE65B51-07E4-4F4E-A53A-73C234EB5297}" presName="sibTrans" presStyleCnt="0"/>
      <dgm:spPr/>
    </dgm:pt>
    <dgm:pt modelId="{DA54E447-EC67-4E90-B8F1-9FBDAFC2204F}" type="pres">
      <dgm:prSet presAssocID="{00343D77-03BC-45BE-B621-E9F6213D7973}" presName="comp" presStyleCnt="0"/>
      <dgm:spPr/>
    </dgm:pt>
    <dgm:pt modelId="{3A4FAAAE-4E11-4BBE-BCF7-4000B4337690}" type="pres">
      <dgm:prSet presAssocID="{00343D77-03BC-45BE-B621-E9F6213D7973}" presName="rect2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BDBDB6B-1F4D-46AA-84F6-F081D2A6C9AC}" type="pres">
      <dgm:prSet presAssocID="{00343D77-03BC-45BE-B621-E9F6213D7973}" presName="rect1" presStyleLbl="lnNod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  <dgm:t>
        <a:bodyPr/>
        <a:lstStyle/>
        <a:p>
          <a:endParaRPr lang="en-GB"/>
        </a:p>
      </dgm:t>
    </dgm:pt>
  </dgm:ptLst>
  <dgm:cxnLst>
    <dgm:cxn modelId="{6FF659D4-BBED-45AE-A286-FC9D82C8D7E7}" srcId="{5AF9CED0-4A5C-4D3F-8AC0-E27FC95EEE4B}" destId="{00343D77-03BC-45BE-B621-E9F6213D7973}" srcOrd="3" destOrd="0" parTransId="{893CDFD4-E22C-4457-8693-F75B5FA49214}" sibTransId="{4327EA35-75DC-4150-9460-E97C7C8D746D}"/>
    <dgm:cxn modelId="{D8243AD3-E41A-410E-9067-73A4855F910F}" type="presOf" srcId="{92FACE81-66D4-45B3-BDC8-6FCB0E52D8C1}" destId="{3A4FAAAE-4E11-4BBE-BCF7-4000B4337690}" srcOrd="0" destOrd="1" presId="urn:microsoft.com/office/officeart/2008/layout/AlternatingPictureBlocks"/>
    <dgm:cxn modelId="{B4B595AD-2C45-4A28-A2B5-3D4DB744B184}" srcId="{5AF9CED0-4A5C-4D3F-8AC0-E27FC95EEE4B}" destId="{2F15A97A-DCAD-4653-92B2-7012FD5DEBB7}" srcOrd="1" destOrd="0" parTransId="{AB30B934-6952-412E-ABB5-F48545B9685B}" sibTransId="{33F5F37C-78B5-4B5F-A556-CF1B5D04CE53}"/>
    <dgm:cxn modelId="{7FD0809F-F298-4DD6-9FA5-730C6E1F36D1}" type="presOf" srcId="{B67AF4DB-4F6E-4348-AF58-F6B555A9ACAA}" destId="{C8BE263C-2A60-4442-BA1E-A033E85F361D}" srcOrd="0" destOrd="0" presId="urn:microsoft.com/office/officeart/2008/layout/AlternatingPictureBlocks"/>
    <dgm:cxn modelId="{166A2F80-F238-4A1C-AE23-782DB204DA1A}" srcId="{5AF9CED0-4A5C-4D3F-8AC0-E27FC95EEE4B}" destId="{E6AE080E-CC4E-4D60-90A7-74BC4AE00C3B}" srcOrd="2" destOrd="0" parTransId="{18DAC456-C4FC-4D73-B142-C064002BF283}" sibTransId="{8DE65B51-07E4-4F4E-A53A-73C234EB5297}"/>
    <dgm:cxn modelId="{EE07B296-2C66-4B7B-979D-B70CEA3A0061}" srcId="{5AF9CED0-4A5C-4D3F-8AC0-E27FC95EEE4B}" destId="{B67AF4DB-4F6E-4348-AF58-F6B555A9ACAA}" srcOrd="0" destOrd="0" parTransId="{AFE329A1-2481-425A-AA0D-46B23F0AE92F}" sibTransId="{3A52F2DE-C9DF-4778-B2E0-1850CF565CF2}"/>
    <dgm:cxn modelId="{F93388C5-115C-450D-9744-CA480E86DBAF}" srcId="{00343D77-03BC-45BE-B621-E9F6213D7973}" destId="{92FACE81-66D4-45B3-BDC8-6FCB0E52D8C1}" srcOrd="0" destOrd="0" parTransId="{2D7C351A-6930-49AD-A4D6-AE80CAED4ADF}" sibTransId="{D8025BD7-C598-4F11-9BE3-F7645319CB57}"/>
    <dgm:cxn modelId="{8E6438BE-0F49-44FC-8FA8-09EAD7AD7CB5}" type="presOf" srcId="{B7681745-4656-49E5-AC1A-F02C87F9EF64}" destId="{3A4FAAAE-4E11-4BBE-BCF7-4000B4337690}" srcOrd="0" destOrd="2" presId="urn:microsoft.com/office/officeart/2008/layout/AlternatingPictureBlocks"/>
    <dgm:cxn modelId="{F4261190-67C2-479C-A3D3-CD5A8579A4AD}" srcId="{00343D77-03BC-45BE-B621-E9F6213D7973}" destId="{B7681745-4656-49E5-AC1A-F02C87F9EF64}" srcOrd="1" destOrd="0" parTransId="{BA2B478C-6618-4FB4-B63E-333ADCB55B27}" sibTransId="{B3E45475-5F11-4014-98FC-44553B766BD5}"/>
    <dgm:cxn modelId="{268E4625-E80C-458C-B730-7A435DF02313}" type="presOf" srcId="{00343D77-03BC-45BE-B621-E9F6213D7973}" destId="{3A4FAAAE-4E11-4BBE-BCF7-4000B4337690}" srcOrd="0" destOrd="0" presId="urn:microsoft.com/office/officeart/2008/layout/AlternatingPictureBlocks"/>
    <dgm:cxn modelId="{5DBFC6EE-A086-4088-AFDC-F098BB55107C}" type="presOf" srcId="{2F15A97A-DCAD-4653-92B2-7012FD5DEBB7}" destId="{A3E7BDFF-BB31-45E4-BFBE-9626552509AF}" srcOrd="0" destOrd="0" presId="urn:microsoft.com/office/officeart/2008/layout/AlternatingPictureBlocks"/>
    <dgm:cxn modelId="{6BB28CF6-BE51-46BB-85C4-AB01DD909F4F}" type="presOf" srcId="{5AF9CED0-4A5C-4D3F-8AC0-E27FC95EEE4B}" destId="{6D3B74AB-DFF0-4820-A927-6DE973F56EF6}" srcOrd="0" destOrd="0" presId="urn:microsoft.com/office/officeart/2008/layout/AlternatingPictureBlocks"/>
    <dgm:cxn modelId="{50944A95-ED83-4A0B-9EDA-C9F3CC86CCFC}" type="presOf" srcId="{E6AE080E-CC4E-4D60-90A7-74BC4AE00C3B}" destId="{3366F25E-E928-47F2-A6FB-A2701B35DDEE}" srcOrd="0" destOrd="0" presId="urn:microsoft.com/office/officeart/2008/layout/AlternatingPictureBlocks"/>
    <dgm:cxn modelId="{56FB18DE-20A4-4BDB-B22B-1553045B6D41}" type="presParOf" srcId="{6D3B74AB-DFF0-4820-A927-6DE973F56EF6}" destId="{8A8A0FDF-D5EE-4DC7-8D6B-897C6761710C}" srcOrd="0" destOrd="0" presId="urn:microsoft.com/office/officeart/2008/layout/AlternatingPictureBlocks"/>
    <dgm:cxn modelId="{7F785F1E-C739-4210-9C0B-343A98F35977}" type="presParOf" srcId="{8A8A0FDF-D5EE-4DC7-8D6B-897C6761710C}" destId="{C8BE263C-2A60-4442-BA1E-A033E85F361D}" srcOrd="0" destOrd="0" presId="urn:microsoft.com/office/officeart/2008/layout/AlternatingPictureBlocks"/>
    <dgm:cxn modelId="{E314E595-C96E-4EAD-8F8D-504731FC9D6D}" type="presParOf" srcId="{8A8A0FDF-D5EE-4DC7-8D6B-897C6761710C}" destId="{83501BEF-8231-40E0-BCF9-B5C394B2A623}" srcOrd="1" destOrd="0" presId="urn:microsoft.com/office/officeart/2008/layout/AlternatingPictureBlocks"/>
    <dgm:cxn modelId="{90B66C83-31D9-4C6F-A1CA-082274331D6A}" type="presParOf" srcId="{6D3B74AB-DFF0-4820-A927-6DE973F56EF6}" destId="{4BE32950-EBF4-485A-AA00-D84011737E1D}" srcOrd="1" destOrd="0" presId="urn:microsoft.com/office/officeart/2008/layout/AlternatingPictureBlocks"/>
    <dgm:cxn modelId="{BBF50F10-B092-4833-9284-1F2B6FF9DCAB}" type="presParOf" srcId="{6D3B74AB-DFF0-4820-A927-6DE973F56EF6}" destId="{CD2017F8-5FF8-4C8A-A102-5EC0C6B894D6}" srcOrd="2" destOrd="0" presId="urn:microsoft.com/office/officeart/2008/layout/AlternatingPictureBlocks"/>
    <dgm:cxn modelId="{1F5DD021-980F-4FB6-A12E-FB5DB5E4CB9F}" type="presParOf" srcId="{CD2017F8-5FF8-4C8A-A102-5EC0C6B894D6}" destId="{A3E7BDFF-BB31-45E4-BFBE-9626552509AF}" srcOrd="0" destOrd="0" presId="urn:microsoft.com/office/officeart/2008/layout/AlternatingPictureBlocks"/>
    <dgm:cxn modelId="{82F5F296-0292-43D7-A72C-34BAC1B305F9}" type="presParOf" srcId="{CD2017F8-5FF8-4C8A-A102-5EC0C6B894D6}" destId="{81254EE1-D8A0-4CA3-AF11-AAABD787DACF}" srcOrd="1" destOrd="0" presId="urn:microsoft.com/office/officeart/2008/layout/AlternatingPictureBlocks"/>
    <dgm:cxn modelId="{A215CF65-574B-44A6-A6EB-AC7E1C58A00A}" type="presParOf" srcId="{6D3B74AB-DFF0-4820-A927-6DE973F56EF6}" destId="{048733EE-A5D1-4BC1-A872-7BF0407E21E2}" srcOrd="3" destOrd="0" presId="urn:microsoft.com/office/officeart/2008/layout/AlternatingPictureBlocks"/>
    <dgm:cxn modelId="{A7255689-BEDF-4432-839D-3972BA480FE5}" type="presParOf" srcId="{6D3B74AB-DFF0-4820-A927-6DE973F56EF6}" destId="{2CEEE456-9C70-49F8-9F2B-2C5C2F9AD3A0}" srcOrd="4" destOrd="0" presId="urn:microsoft.com/office/officeart/2008/layout/AlternatingPictureBlocks"/>
    <dgm:cxn modelId="{D86E0F27-B274-428D-9969-33E5DC0D3B08}" type="presParOf" srcId="{2CEEE456-9C70-49F8-9F2B-2C5C2F9AD3A0}" destId="{3366F25E-E928-47F2-A6FB-A2701B35DDEE}" srcOrd="0" destOrd="0" presId="urn:microsoft.com/office/officeart/2008/layout/AlternatingPictureBlocks"/>
    <dgm:cxn modelId="{EC8E0DAC-4912-4038-8E67-4AA43589DE46}" type="presParOf" srcId="{2CEEE456-9C70-49F8-9F2B-2C5C2F9AD3A0}" destId="{07D48C9F-8356-4208-BB0A-81FB05B362A7}" srcOrd="1" destOrd="0" presId="urn:microsoft.com/office/officeart/2008/layout/AlternatingPictureBlocks"/>
    <dgm:cxn modelId="{3A794C29-A8BA-4E73-9A41-1248FD94679B}" type="presParOf" srcId="{6D3B74AB-DFF0-4820-A927-6DE973F56EF6}" destId="{478BB6B0-4D14-429D-AEB1-890138860F0E}" srcOrd="5" destOrd="0" presId="urn:microsoft.com/office/officeart/2008/layout/AlternatingPictureBlocks"/>
    <dgm:cxn modelId="{BB2CAB91-FEB8-4709-808C-8A576435D887}" type="presParOf" srcId="{6D3B74AB-DFF0-4820-A927-6DE973F56EF6}" destId="{DA54E447-EC67-4E90-B8F1-9FBDAFC2204F}" srcOrd="6" destOrd="0" presId="urn:microsoft.com/office/officeart/2008/layout/AlternatingPictureBlocks"/>
    <dgm:cxn modelId="{4733DBF6-CCD2-4348-84F3-749FFE8A4C59}" type="presParOf" srcId="{DA54E447-EC67-4E90-B8F1-9FBDAFC2204F}" destId="{3A4FAAAE-4E11-4BBE-BCF7-4000B4337690}" srcOrd="0" destOrd="0" presId="urn:microsoft.com/office/officeart/2008/layout/AlternatingPictureBlocks"/>
    <dgm:cxn modelId="{5AD16395-C864-4783-AE31-902BF4D15024}" type="presParOf" srcId="{DA54E447-EC67-4E90-B8F1-9FBDAFC2204F}" destId="{4BDBDB6B-1F4D-46AA-84F6-F081D2A6C9AC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BE263C-2A60-4442-BA1E-A033E85F361D}">
      <dsp:nvSpPr>
        <dsp:cNvPr id="0" name=""/>
        <dsp:cNvSpPr/>
      </dsp:nvSpPr>
      <dsp:spPr>
        <a:xfrm>
          <a:off x="3940791" y="252"/>
          <a:ext cx="2341038" cy="105881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WebSocket</a:t>
          </a:r>
          <a:endParaRPr lang="en-GB" sz="2200" kern="1200" dirty="0"/>
        </a:p>
      </dsp:txBody>
      <dsp:txXfrm>
        <a:off x="3940791" y="252"/>
        <a:ext cx="2341038" cy="1058814"/>
      </dsp:txXfrm>
    </dsp:sp>
    <dsp:sp modelId="{83501BEF-8231-40E0-BCF9-B5C394B2A623}">
      <dsp:nvSpPr>
        <dsp:cNvPr id="0" name=""/>
        <dsp:cNvSpPr/>
      </dsp:nvSpPr>
      <dsp:spPr>
        <a:xfrm>
          <a:off x="2787741" y="252"/>
          <a:ext cx="1048226" cy="105881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E7BDFF-BB31-45E4-BFBE-9626552509AF}">
      <dsp:nvSpPr>
        <dsp:cNvPr id="0" name=""/>
        <dsp:cNvSpPr/>
      </dsp:nvSpPr>
      <dsp:spPr>
        <a:xfrm>
          <a:off x="2787741" y="1233771"/>
          <a:ext cx="2341038" cy="105881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HTTP Streaming</a:t>
          </a:r>
        </a:p>
      </dsp:txBody>
      <dsp:txXfrm>
        <a:off x="2787741" y="1233771"/>
        <a:ext cx="2341038" cy="1058814"/>
      </dsp:txXfrm>
    </dsp:sp>
    <dsp:sp modelId="{81254EE1-D8A0-4CA3-AF11-AAABD787DACF}">
      <dsp:nvSpPr>
        <dsp:cNvPr id="0" name=""/>
        <dsp:cNvSpPr/>
      </dsp:nvSpPr>
      <dsp:spPr>
        <a:xfrm>
          <a:off x="5233603" y="1233771"/>
          <a:ext cx="1048226" cy="1058814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66F25E-E928-47F2-A6FB-A2701B35DDEE}">
      <dsp:nvSpPr>
        <dsp:cNvPr id="0" name=""/>
        <dsp:cNvSpPr/>
      </dsp:nvSpPr>
      <dsp:spPr>
        <a:xfrm>
          <a:off x="3940791" y="2467290"/>
          <a:ext cx="2341038" cy="105881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smtClean="0"/>
            <a:t>Polling</a:t>
          </a:r>
          <a:endParaRPr lang="en-US" sz="2200" kern="1200" dirty="0" smtClean="0"/>
        </a:p>
      </dsp:txBody>
      <dsp:txXfrm>
        <a:off x="3940791" y="2467290"/>
        <a:ext cx="2341038" cy="1058814"/>
      </dsp:txXfrm>
    </dsp:sp>
    <dsp:sp modelId="{07D48C9F-8356-4208-BB0A-81FB05B362A7}">
      <dsp:nvSpPr>
        <dsp:cNvPr id="0" name=""/>
        <dsp:cNvSpPr/>
      </dsp:nvSpPr>
      <dsp:spPr>
        <a:xfrm>
          <a:off x="2787741" y="2467290"/>
          <a:ext cx="1048226" cy="105881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4FAAAE-4E11-4BBE-BCF7-4000B4337690}">
      <dsp:nvSpPr>
        <dsp:cNvPr id="0" name=""/>
        <dsp:cNvSpPr/>
      </dsp:nvSpPr>
      <dsp:spPr>
        <a:xfrm>
          <a:off x="2787741" y="3700809"/>
          <a:ext cx="2341038" cy="105881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TCP socket </a:t>
          </a:r>
          <a:endParaRPr lang="en-GB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leased lines </a:t>
          </a:r>
          <a:endParaRPr lang="en-GB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installed apps</a:t>
          </a:r>
          <a:endParaRPr lang="en-GB" sz="1700" kern="1200" dirty="0"/>
        </a:p>
      </dsp:txBody>
      <dsp:txXfrm>
        <a:off x="2787741" y="3700809"/>
        <a:ext cx="2341038" cy="1058814"/>
      </dsp:txXfrm>
    </dsp:sp>
    <dsp:sp modelId="{4BDBDB6B-1F4D-46AA-84F6-F081D2A6C9AC}">
      <dsp:nvSpPr>
        <dsp:cNvPr id="0" name=""/>
        <dsp:cNvSpPr/>
      </dsp:nvSpPr>
      <dsp:spPr>
        <a:xfrm>
          <a:off x="5233603" y="3700809"/>
          <a:ext cx="1048226" cy="1058814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2147-C6ED-C54D-8BF5-42AF57D841D7}" type="datetime1">
              <a:rPr lang="en-GB" smtClean="0"/>
              <a:t>06/10/2013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86AA-8BE0-F946-9110-6EE2744243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42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6D8C-20F4-0447-9795-FE9D32AA8D8F}" type="datetime1">
              <a:rPr lang="en-GB" smtClean="0"/>
              <a:t>06/10/2013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3CD1B-B864-DF42-ACC4-1FE4095FB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685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33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9539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953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632450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2013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Caplin Platform &amp; Integration Suite</a:t>
            </a:r>
          </a:p>
          <a:p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StreamLink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3011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StreamLink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9"/>
            <a:ext cx="8229600" cy="4708525"/>
          </a:xfrm>
        </p:spPr>
        <p:txBody>
          <a:bodyPr>
            <a:normAutofit/>
          </a:bodyPr>
          <a:lstStyle/>
          <a:p>
            <a:r>
              <a:rPr lang="en-US" dirty="0" smtClean="0"/>
              <a:t>Glue between client and Liberator</a:t>
            </a:r>
          </a:p>
          <a:p>
            <a:r>
              <a:rPr lang="en-US" dirty="0" smtClean="0"/>
              <a:t>Client API to handle connectivity and data</a:t>
            </a:r>
          </a:p>
          <a:p>
            <a:r>
              <a:rPr lang="en-US" dirty="0" smtClean="0"/>
              <a:t>Easy to use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nip Same Side Corner Rectangle 4"/>
          <p:cNvSpPr/>
          <p:nvPr/>
        </p:nvSpPr>
        <p:spPr>
          <a:xfrm>
            <a:off x="573832" y="5067300"/>
            <a:ext cx="8020050" cy="868361"/>
          </a:xfrm>
          <a:prstGeom prst="snip2Same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Same API everywhere: Java, JS, .NET, Android, </a:t>
            </a:r>
            <a:r>
              <a:rPr lang="en-US" sz="2400" dirty="0" err="1"/>
              <a:t>iOS</a:t>
            </a:r>
            <a:r>
              <a:rPr lang="en-US" sz="2400" dirty="0"/>
              <a:t>, C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622" y="2995852"/>
            <a:ext cx="8282476" cy="189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771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Distribution: Connectivity</a:t>
            </a:r>
            <a:endParaRPr lang="en-US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713179059"/>
              </p:ext>
            </p:extLst>
          </p:nvPr>
        </p:nvGraphicFramePr>
        <p:xfrm>
          <a:off x="1" y="1417640"/>
          <a:ext cx="9069572" cy="4759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2174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Failover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Automatically detects loss of connection and recovers without user interaction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 flipH="1">
            <a:off x="1318570" y="3333809"/>
            <a:ext cx="6506861" cy="1762683"/>
            <a:chOff x="1357174" y="1241780"/>
            <a:chExt cx="6506861" cy="1762683"/>
          </a:xfrm>
        </p:grpSpPr>
        <p:sp>
          <p:nvSpPr>
            <p:cNvPr id="8" name="Rectangle 35"/>
            <p:cNvSpPr>
              <a:spLocks/>
            </p:cNvSpPr>
            <p:nvPr/>
          </p:nvSpPr>
          <p:spPr bwMode="auto">
            <a:xfrm>
              <a:off x="3353848" y="1241780"/>
              <a:ext cx="1182924" cy="7688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endParaRPr lang="en-US" sz="1200" b="1" dirty="0">
                <a:solidFill>
                  <a:schemeClr val="bg1">
                    <a:lumMod val="75000"/>
                  </a:schemeClr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9" name="Rectangle 47"/>
            <p:cNvSpPr>
              <a:spLocks/>
            </p:cNvSpPr>
            <p:nvPr/>
          </p:nvSpPr>
          <p:spPr bwMode="auto">
            <a:xfrm rot="16200000">
              <a:off x="2087328" y="1999073"/>
              <a:ext cx="769377" cy="245816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pic>
          <p:nvPicPr>
            <p:cNvPr id="10" name="Picture 9" descr="Home-Server-icon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98465" y="1248931"/>
              <a:ext cx="765159" cy="765159"/>
            </a:xfrm>
            <a:prstGeom prst="rect">
              <a:avLst/>
            </a:prstGeom>
          </p:spPr>
        </p:pic>
        <p:sp>
          <p:nvSpPr>
            <p:cNvPr id="11" name="Rectangle 47"/>
            <p:cNvSpPr>
              <a:spLocks/>
            </p:cNvSpPr>
            <p:nvPr/>
          </p:nvSpPr>
          <p:spPr bwMode="auto">
            <a:xfrm>
              <a:off x="5512996" y="1250393"/>
              <a:ext cx="918538" cy="766789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2" name="Rectangle 47"/>
            <p:cNvSpPr>
              <a:spLocks/>
            </p:cNvSpPr>
            <p:nvPr/>
          </p:nvSpPr>
          <p:spPr bwMode="auto">
            <a:xfrm rot="16200000">
              <a:off x="4981843" y="1510485"/>
              <a:ext cx="766625" cy="245816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13" name="Straight Arrow Connector 12"/>
            <p:cNvCxnSpPr>
              <a:stCxn id="11" idx="3"/>
              <a:endCxn id="10" idx="1"/>
            </p:cNvCxnSpPr>
            <p:nvPr/>
          </p:nvCxnSpPr>
          <p:spPr>
            <a:xfrm flipV="1">
              <a:off x="6431534" y="1631511"/>
              <a:ext cx="666931" cy="2276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14" name="Picture 13" descr="Home-Server-icon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98876" y="2235629"/>
              <a:ext cx="765159" cy="765159"/>
            </a:xfrm>
            <a:prstGeom prst="rect">
              <a:avLst/>
            </a:prstGeom>
          </p:spPr>
        </p:pic>
        <p:sp>
          <p:nvSpPr>
            <p:cNvPr id="15" name="Rectangle 47"/>
            <p:cNvSpPr>
              <a:spLocks/>
            </p:cNvSpPr>
            <p:nvPr/>
          </p:nvSpPr>
          <p:spPr bwMode="auto">
            <a:xfrm>
              <a:off x="5513407" y="2237090"/>
              <a:ext cx="918538" cy="766789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6" name="Rectangle 47"/>
            <p:cNvSpPr>
              <a:spLocks/>
            </p:cNvSpPr>
            <p:nvPr/>
          </p:nvSpPr>
          <p:spPr bwMode="auto">
            <a:xfrm rot="16200000">
              <a:off x="4982254" y="2497182"/>
              <a:ext cx="766625" cy="245816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17" name="Straight Arrow Connector 16"/>
            <p:cNvCxnSpPr>
              <a:stCxn id="20" idx="3"/>
              <a:endCxn id="16" idx="0"/>
            </p:cNvCxnSpPr>
            <p:nvPr/>
          </p:nvCxnSpPr>
          <p:spPr>
            <a:xfrm>
              <a:off x="4533460" y="2620030"/>
              <a:ext cx="709198" cy="60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>
              <a:stCxn id="15" idx="3"/>
              <a:endCxn id="14" idx="1"/>
            </p:cNvCxnSpPr>
            <p:nvPr/>
          </p:nvCxnSpPr>
          <p:spPr>
            <a:xfrm flipV="1">
              <a:off x="6431945" y="2618209"/>
              <a:ext cx="666931" cy="2276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Multiply 18"/>
            <p:cNvSpPr/>
            <p:nvPr/>
          </p:nvSpPr>
          <p:spPr bwMode="auto">
            <a:xfrm>
              <a:off x="4220949" y="1716860"/>
              <a:ext cx="303207" cy="285384"/>
            </a:xfrm>
            <a:prstGeom prst="mathMultiply">
              <a:avLst/>
            </a:prstGeom>
            <a:solidFill>
              <a:srgbClr val="F4A0B4"/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20" name="Rectangle 35"/>
            <p:cNvSpPr>
              <a:spLocks/>
            </p:cNvSpPr>
            <p:nvPr/>
          </p:nvSpPr>
          <p:spPr bwMode="auto">
            <a:xfrm>
              <a:off x="3350537" y="2235597"/>
              <a:ext cx="1182924" cy="768866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0" tIns="0" rIns="0" bIns="0" anchor="ctr"/>
            <a:lstStyle/>
            <a:p>
              <a:pPr defTabSz="457200"/>
              <a:endParaRPr lang="en-US" sz="12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cxnSp>
          <p:nvCxnSpPr>
            <p:cNvPr id="21" name="Straight Arrow Connector 9"/>
            <p:cNvCxnSpPr>
              <a:stCxn id="9" idx="2"/>
              <a:endCxn id="20" idx="1"/>
            </p:cNvCxnSpPr>
            <p:nvPr/>
          </p:nvCxnSpPr>
          <p:spPr>
            <a:xfrm>
              <a:off x="2594925" y="2121981"/>
              <a:ext cx="755612" cy="498049"/>
            </a:xfrm>
            <a:prstGeom prst="straightConnector1">
              <a:avLst/>
            </a:prstGeom>
            <a:ln w="3175" cmpd="sng">
              <a:solidFill>
                <a:srgbClr val="008000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9"/>
            <p:cNvCxnSpPr/>
            <p:nvPr/>
          </p:nvCxnSpPr>
          <p:spPr>
            <a:xfrm flipV="1">
              <a:off x="4533724" y="1784724"/>
              <a:ext cx="709885" cy="707165"/>
            </a:xfrm>
            <a:prstGeom prst="straightConnector1">
              <a:avLst/>
            </a:prstGeom>
            <a:ln w="3175" cmpd="sng">
              <a:solidFill>
                <a:srgbClr val="008000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1357174" y="2542567"/>
              <a:ext cx="1052336" cy="202960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24" name="Picture 23" descr="device-desktop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53076" y="1738252"/>
              <a:ext cx="860532" cy="726464"/>
            </a:xfrm>
            <a:prstGeom prst="rect">
              <a:avLst/>
            </a:prstGeom>
          </p:spPr>
        </p:pic>
        <p:cxnSp>
          <p:nvCxnSpPr>
            <p:cNvPr id="25" name="Straight Arrow Connector 24"/>
            <p:cNvCxnSpPr/>
            <p:nvPr/>
          </p:nvCxnSpPr>
          <p:spPr>
            <a:xfrm>
              <a:off x="4539215" y="1631511"/>
              <a:ext cx="706659" cy="642"/>
            </a:xfrm>
            <a:prstGeom prst="straightConnector1">
              <a:avLst/>
            </a:prstGeom>
            <a:ln w="3175" cmpd="sng">
              <a:solidFill>
                <a:srgbClr val="FF0000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9"/>
            <p:cNvCxnSpPr/>
            <p:nvPr/>
          </p:nvCxnSpPr>
          <p:spPr>
            <a:xfrm flipV="1">
              <a:off x="2592372" y="1629091"/>
              <a:ext cx="751572" cy="489241"/>
            </a:xfrm>
            <a:prstGeom prst="straightConnector1">
              <a:avLst/>
            </a:prstGeom>
            <a:ln w="3175" cmpd="sng">
              <a:solidFill>
                <a:srgbClr val="FF0000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Multiply 26"/>
            <p:cNvSpPr/>
            <p:nvPr/>
          </p:nvSpPr>
          <p:spPr bwMode="auto">
            <a:xfrm>
              <a:off x="2804202" y="1738252"/>
              <a:ext cx="303207" cy="285384"/>
            </a:xfrm>
            <a:prstGeom prst="mathMultiply">
              <a:avLst/>
            </a:prstGeom>
            <a:solidFill>
              <a:srgbClr val="F4A0B4"/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28" name="Multiply 27"/>
            <p:cNvSpPr/>
            <p:nvPr/>
          </p:nvSpPr>
          <p:spPr bwMode="auto">
            <a:xfrm>
              <a:off x="4714151" y="1488819"/>
              <a:ext cx="303207" cy="285384"/>
            </a:xfrm>
            <a:prstGeom prst="mathMultiply">
              <a:avLst/>
            </a:prstGeom>
            <a:solidFill>
              <a:srgbClr val="F4A0B4"/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pic>
          <p:nvPicPr>
            <p:cNvPr id="29" name="Picture 28" descr="icon-platform.pn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47019" y="2495561"/>
              <a:ext cx="266378" cy="266379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3671050" y="2479709"/>
              <a:ext cx="801323" cy="276999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defTabSz="457200"/>
              <a:r>
                <a:rPr lang="en-US" sz="1200" b="1" dirty="0" smtClean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rPr>
                <a:t>Liberator</a:t>
              </a:r>
              <a:endParaRPr lang="en-US" sz="1200" b="1" dirty="0">
                <a:solidFill>
                  <a:schemeClr val="bg1"/>
                </a:solidFill>
                <a:ea typeface="ヒラギノ角ゴ ProN W3" charset="0"/>
                <a:cs typeface="Arial"/>
                <a:sym typeface="Gill Sans" charset="0"/>
              </a:endParaRPr>
            </a:p>
          </p:txBody>
        </p:sp>
        <p:pic>
          <p:nvPicPr>
            <p:cNvPr id="31" name="Picture 30" descr="icon-platform.pn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47019" y="1504671"/>
              <a:ext cx="266378" cy="266379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3671050" y="1488819"/>
              <a:ext cx="801323" cy="276999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defTabSz="457200"/>
              <a:r>
                <a:rPr lang="en-US" sz="1200" b="1" dirty="0" smtClean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rPr>
                <a:t>Liberator</a:t>
              </a:r>
              <a:endParaRPr lang="en-US" sz="1200" b="1" dirty="0">
                <a:solidFill>
                  <a:schemeClr val="bg1"/>
                </a:solidFill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33" name="Rectangle 35"/>
            <p:cNvSpPr>
              <a:spLocks/>
            </p:cNvSpPr>
            <p:nvPr/>
          </p:nvSpPr>
          <p:spPr bwMode="auto">
            <a:xfrm>
              <a:off x="3447019" y="1504671"/>
              <a:ext cx="272729" cy="266379"/>
            </a:xfrm>
            <a:prstGeom prst="rec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endParaRPr lang="en-US" sz="1200" b="1" dirty="0">
                <a:solidFill>
                  <a:schemeClr val="bg1">
                    <a:lumMod val="75000"/>
                  </a:schemeClr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291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roup 379"/>
          <p:cNvGrpSpPr/>
          <p:nvPr/>
        </p:nvGrpSpPr>
        <p:grpSpPr>
          <a:xfrm>
            <a:off x="1058" y="1019687"/>
            <a:ext cx="9141884" cy="4605267"/>
            <a:chOff x="580564" y="1535640"/>
            <a:chExt cx="8340388" cy="4142520"/>
          </a:xfrm>
          <a:solidFill>
            <a:schemeClr val="bg1">
              <a:lumMod val="85000"/>
              <a:alpha val="45000"/>
            </a:schemeClr>
          </a:solidFill>
        </p:grpSpPr>
        <p:sp>
          <p:nvSpPr>
            <p:cNvPr id="140" name="Freeform 208"/>
            <p:cNvSpPr>
              <a:spLocks/>
            </p:cNvSpPr>
            <p:nvPr/>
          </p:nvSpPr>
          <p:spPr bwMode="auto">
            <a:xfrm>
              <a:off x="6135852" y="3116912"/>
              <a:ext cx="1284427" cy="781943"/>
            </a:xfrm>
            <a:custGeom>
              <a:avLst/>
              <a:gdLst/>
              <a:ahLst/>
              <a:cxnLst>
                <a:cxn ang="0">
                  <a:pos x="30" y="237"/>
                </a:cxn>
                <a:cxn ang="0">
                  <a:pos x="55" y="253"/>
                </a:cxn>
                <a:cxn ang="0">
                  <a:pos x="38" y="262"/>
                </a:cxn>
                <a:cxn ang="0">
                  <a:pos x="32" y="274"/>
                </a:cxn>
                <a:cxn ang="0">
                  <a:pos x="58" y="303"/>
                </a:cxn>
                <a:cxn ang="0">
                  <a:pos x="107" y="318"/>
                </a:cxn>
                <a:cxn ang="0">
                  <a:pos x="119" y="333"/>
                </a:cxn>
                <a:cxn ang="0">
                  <a:pos x="156" y="336"/>
                </a:cxn>
                <a:cxn ang="0">
                  <a:pos x="204" y="334"/>
                </a:cxn>
                <a:cxn ang="0">
                  <a:pos x="214" y="329"/>
                </a:cxn>
                <a:cxn ang="0">
                  <a:pos x="262" y="334"/>
                </a:cxn>
                <a:cxn ang="0">
                  <a:pos x="271" y="377"/>
                </a:cxn>
                <a:cxn ang="0">
                  <a:pos x="299" y="401"/>
                </a:cxn>
                <a:cxn ang="0">
                  <a:pos x="300" y="423"/>
                </a:cxn>
                <a:cxn ang="0">
                  <a:pos x="317" y="428"/>
                </a:cxn>
                <a:cxn ang="0">
                  <a:pos x="347" y="408"/>
                </a:cxn>
                <a:cxn ang="0">
                  <a:pos x="377" y="434"/>
                </a:cxn>
                <a:cxn ang="0">
                  <a:pos x="414" y="436"/>
                </a:cxn>
                <a:cxn ang="0">
                  <a:pos x="431" y="436"/>
                </a:cxn>
                <a:cxn ang="0">
                  <a:pos x="495" y="434"/>
                </a:cxn>
                <a:cxn ang="0">
                  <a:pos x="530" y="401"/>
                </a:cxn>
                <a:cxn ang="0">
                  <a:pos x="562" y="366"/>
                </a:cxn>
                <a:cxn ang="0">
                  <a:pos x="580" y="343"/>
                </a:cxn>
                <a:cxn ang="0">
                  <a:pos x="583" y="309"/>
                </a:cxn>
                <a:cxn ang="0">
                  <a:pos x="557" y="253"/>
                </a:cxn>
                <a:cxn ang="0">
                  <a:pos x="580" y="225"/>
                </a:cxn>
                <a:cxn ang="0">
                  <a:pos x="576" y="217"/>
                </a:cxn>
                <a:cxn ang="0">
                  <a:pos x="551" y="218"/>
                </a:cxn>
                <a:cxn ang="0">
                  <a:pos x="532" y="195"/>
                </a:cxn>
                <a:cxn ang="0">
                  <a:pos x="577" y="166"/>
                </a:cxn>
                <a:cxn ang="0">
                  <a:pos x="592" y="176"/>
                </a:cxn>
                <a:cxn ang="0">
                  <a:pos x="577" y="195"/>
                </a:cxn>
                <a:cxn ang="0">
                  <a:pos x="592" y="189"/>
                </a:cxn>
                <a:cxn ang="0">
                  <a:pos x="624" y="173"/>
                </a:cxn>
                <a:cxn ang="0">
                  <a:pos x="654" y="153"/>
                </a:cxn>
                <a:cxn ang="0">
                  <a:pos x="678" y="130"/>
                </a:cxn>
                <a:cxn ang="0">
                  <a:pos x="665" y="67"/>
                </a:cxn>
                <a:cxn ang="0">
                  <a:pos x="551" y="0"/>
                </a:cxn>
                <a:cxn ang="0">
                  <a:pos x="511" y="65"/>
                </a:cxn>
                <a:cxn ang="0">
                  <a:pos x="509" y="94"/>
                </a:cxn>
                <a:cxn ang="0">
                  <a:pos x="534" y="101"/>
                </a:cxn>
                <a:cxn ang="0">
                  <a:pos x="537" y="110"/>
                </a:cxn>
                <a:cxn ang="0">
                  <a:pos x="495" y="131"/>
                </a:cxn>
                <a:cxn ang="0">
                  <a:pos x="470" y="150"/>
                </a:cxn>
                <a:cxn ang="0">
                  <a:pos x="460" y="176"/>
                </a:cxn>
                <a:cxn ang="0">
                  <a:pos x="388" y="189"/>
                </a:cxn>
                <a:cxn ang="0">
                  <a:pos x="305" y="179"/>
                </a:cxn>
                <a:cxn ang="0">
                  <a:pos x="268" y="151"/>
                </a:cxn>
                <a:cxn ang="0">
                  <a:pos x="225" y="124"/>
                </a:cxn>
                <a:cxn ang="0">
                  <a:pos x="218" y="87"/>
                </a:cxn>
                <a:cxn ang="0">
                  <a:pos x="186" y="60"/>
                </a:cxn>
                <a:cxn ang="0">
                  <a:pos x="110" y="96"/>
                </a:cxn>
                <a:cxn ang="0">
                  <a:pos x="15" y="193"/>
                </a:cxn>
                <a:cxn ang="0">
                  <a:pos x="8" y="233"/>
                </a:cxn>
              </a:cxnLst>
              <a:rect l="0" t="0" r="r" b="b"/>
              <a:pathLst>
                <a:path w="689" h="450">
                  <a:moveTo>
                    <a:pt x="8" y="233"/>
                  </a:moveTo>
                  <a:lnTo>
                    <a:pt x="10" y="242"/>
                  </a:lnTo>
                  <a:lnTo>
                    <a:pt x="30" y="237"/>
                  </a:lnTo>
                  <a:lnTo>
                    <a:pt x="32" y="225"/>
                  </a:lnTo>
                  <a:lnTo>
                    <a:pt x="51" y="228"/>
                  </a:lnTo>
                  <a:lnTo>
                    <a:pt x="55" y="253"/>
                  </a:lnTo>
                  <a:lnTo>
                    <a:pt x="47" y="253"/>
                  </a:lnTo>
                  <a:lnTo>
                    <a:pt x="47" y="261"/>
                  </a:lnTo>
                  <a:lnTo>
                    <a:pt x="38" y="262"/>
                  </a:lnTo>
                  <a:lnTo>
                    <a:pt x="43" y="271"/>
                  </a:lnTo>
                  <a:lnTo>
                    <a:pt x="42" y="277"/>
                  </a:lnTo>
                  <a:lnTo>
                    <a:pt x="32" y="274"/>
                  </a:lnTo>
                  <a:lnTo>
                    <a:pt x="36" y="288"/>
                  </a:lnTo>
                  <a:lnTo>
                    <a:pt x="51" y="288"/>
                  </a:lnTo>
                  <a:lnTo>
                    <a:pt x="58" y="303"/>
                  </a:lnTo>
                  <a:lnTo>
                    <a:pt x="84" y="303"/>
                  </a:lnTo>
                  <a:lnTo>
                    <a:pt x="84" y="314"/>
                  </a:lnTo>
                  <a:lnTo>
                    <a:pt x="107" y="318"/>
                  </a:lnTo>
                  <a:lnTo>
                    <a:pt x="107" y="327"/>
                  </a:lnTo>
                  <a:lnTo>
                    <a:pt x="111" y="327"/>
                  </a:lnTo>
                  <a:lnTo>
                    <a:pt x="119" y="333"/>
                  </a:lnTo>
                  <a:lnTo>
                    <a:pt x="128" y="327"/>
                  </a:lnTo>
                  <a:lnTo>
                    <a:pt x="144" y="336"/>
                  </a:lnTo>
                  <a:lnTo>
                    <a:pt x="156" y="336"/>
                  </a:lnTo>
                  <a:lnTo>
                    <a:pt x="174" y="327"/>
                  </a:lnTo>
                  <a:lnTo>
                    <a:pt x="200" y="336"/>
                  </a:lnTo>
                  <a:lnTo>
                    <a:pt x="204" y="334"/>
                  </a:lnTo>
                  <a:lnTo>
                    <a:pt x="211" y="342"/>
                  </a:lnTo>
                  <a:lnTo>
                    <a:pt x="218" y="341"/>
                  </a:lnTo>
                  <a:lnTo>
                    <a:pt x="214" y="329"/>
                  </a:lnTo>
                  <a:lnTo>
                    <a:pt x="227" y="318"/>
                  </a:lnTo>
                  <a:lnTo>
                    <a:pt x="253" y="318"/>
                  </a:lnTo>
                  <a:lnTo>
                    <a:pt x="262" y="334"/>
                  </a:lnTo>
                  <a:lnTo>
                    <a:pt x="283" y="331"/>
                  </a:lnTo>
                  <a:lnTo>
                    <a:pt x="292" y="363"/>
                  </a:lnTo>
                  <a:lnTo>
                    <a:pt x="271" y="377"/>
                  </a:lnTo>
                  <a:lnTo>
                    <a:pt x="269" y="394"/>
                  </a:lnTo>
                  <a:lnTo>
                    <a:pt x="285" y="396"/>
                  </a:lnTo>
                  <a:lnTo>
                    <a:pt x="299" y="401"/>
                  </a:lnTo>
                  <a:lnTo>
                    <a:pt x="294" y="416"/>
                  </a:lnTo>
                  <a:lnTo>
                    <a:pt x="292" y="423"/>
                  </a:lnTo>
                  <a:lnTo>
                    <a:pt x="300" y="423"/>
                  </a:lnTo>
                  <a:lnTo>
                    <a:pt x="300" y="428"/>
                  </a:lnTo>
                  <a:lnTo>
                    <a:pt x="308" y="434"/>
                  </a:lnTo>
                  <a:lnTo>
                    <a:pt x="317" y="428"/>
                  </a:lnTo>
                  <a:lnTo>
                    <a:pt x="317" y="420"/>
                  </a:lnTo>
                  <a:lnTo>
                    <a:pt x="347" y="420"/>
                  </a:lnTo>
                  <a:lnTo>
                    <a:pt x="347" y="408"/>
                  </a:lnTo>
                  <a:lnTo>
                    <a:pt x="374" y="408"/>
                  </a:lnTo>
                  <a:lnTo>
                    <a:pt x="382" y="415"/>
                  </a:lnTo>
                  <a:lnTo>
                    <a:pt x="377" y="434"/>
                  </a:lnTo>
                  <a:lnTo>
                    <a:pt x="385" y="434"/>
                  </a:lnTo>
                  <a:lnTo>
                    <a:pt x="391" y="436"/>
                  </a:lnTo>
                  <a:lnTo>
                    <a:pt x="414" y="436"/>
                  </a:lnTo>
                  <a:lnTo>
                    <a:pt x="419" y="450"/>
                  </a:lnTo>
                  <a:lnTo>
                    <a:pt x="431" y="450"/>
                  </a:lnTo>
                  <a:lnTo>
                    <a:pt x="431" y="436"/>
                  </a:lnTo>
                  <a:lnTo>
                    <a:pt x="460" y="434"/>
                  </a:lnTo>
                  <a:lnTo>
                    <a:pt x="483" y="427"/>
                  </a:lnTo>
                  <a:lnTo>
                    <a:pt x="495" y="434"/>
                  </a:lnTo>
                  <a:lnTo>
                    <a:pt x="508" y="420"/>
                  </a:lnTo>
                  <a:lnTo>
                    <a:pt x="525" y="412"/>
                  </a:lnTo>
                  <a:lnTo>
                    <a:pt x="530" y="401"/>
                  </a:lnTo>
                  <a:lnTo>
                    <a:pt x="549" y="385"/>
                  </a:lnTo>
                  <a:lnTo>
                    <a:pt x="547" y="377"/>
                  </a:lnTo>
                  <a:lnTo>
                    <a:pt x="562" y="366"/>
                  </a:lnTo>
                  <a:lnTo>
                    <a:pt x="569" y="351"/>
                  </a:lnTo>
                  <a:lnTo>
                    <a:pt x="577" y="353"/>
                  </a:lnTo>
                  <a:lnTo>
                    <a:pt x="580" y="343"/>
                  </a:lnTo>
                  <a:lnTo>
                    <a:pt x="583" y="333"/>
                  </a:lnTo>
                  <a:lnTo>
                    <a:pt x="577" y="322"/>
                  </a:lnTo>
                  <a:lnTo>
                    <a:pt x="583" y="309"/>
                  </a:lnTo>
                  <a:lnTo>
                    <a:pt x="571" y="281"/>
                  </a:lnTo>
                  <a:lnTo>
                    <a:pt x="567" y="263"/>
                  </a:lnTo>
                  <a:lnTo>
                    <a:pt x="557" y="253"/>
                  </a:lnTo>
                  <a:lnTo>
                    <a:pt x="556" y="248"/>
                  </a:lnTo>
                  <a:lnTo>
                    <a:pt x="562" y="237"/>
                  </a:lnTo>
                  <a:lnTo>
                    <a:pt x="580" y="225"/>
                  </a:lnTo>
                  <a:lnTo>
                    <a:pt x="594" y="225"/>
                  </a:lnTo>
                  <a:lnTo>
                    <a:pt x="594" y="218"/>
                  </a:lnTo>
                  <a:lnTo>
                    <a:pt x="576" y="217"/>
                  </a:lnTo>
                  <a:lnTo>
                    <a:pt x="562" y="212"/>
                  </a:lnTo>
                  <a:lnTo>
                    <a:pt x="560" y="218"/>
                  </a:lnTo>
                  <a:lnTo>
                    <a:pt x="551" y="218"/>
                  </a:lnTo>
                  <a:lnTo>
                    <a:pt x="547" y="210"/>
                  </a:lnTo>
                  <a:lnTo>
                    <a:pt x="540" y="210"/>
                  </a:lnTo>
                  <a:lnTo>
                    <a:pt x="532" y="195"/>
                  </a:lnTo>
                  <a:lnTo>
                    <a:pt x="540" y="188"/>
                  </a:lnTo>
                  <a:lnTo>
                    <a:pt x="553" y="189"/>
                  </a:lnTo>
                  <a:lnTo>
                    <a:pt x="577" y="166"/>
                  </a:lnTo>
                  <a:lnTo>
                    <a:pt x="586" y="166"/>
                  </a:lnTo>
                  <a:lnTo>
                    <a:pt x="592" y="173"/>
                  </a:lnTo>
                  <a:lnTo>
                    <a:pt x="592" y="176"/>
                  </a:lnTo>
                  <a:lnTo>
                    <a:pt x="580" y="183"/>
                  </a:lnTo>
                  <a:lnTo>
                    <a:pt x="584" y="189"/>
                  </a:lnTo>
                  <a:lnTo>
                    <a:pt x="577" y="195"/>
                  </a:lnTo>
                  <a:lnTo>
                    <a:pt x="577" y="197"/>
                  </a:lnTo>
                  <a:lnTo>
                    <a:pt x="587" y="197"/>
                  </a:lnTo>
                  <a:lnTo>
                    <a:pt x="592" y="189"/>
                  </a:lnTo>
                  <a:lnTo>
                    <a:pt x="613" y="187"/>
                  </a:lnTo>
                  <a:lnTo>
                    <a:pt x="614" y="173"/>
                  </a:lnTo>
                  <a:lnTo>
                    <a:pt x="624" y="173"/>
                  </a:lnTo>
                  <a:lnTo>
                    <a:pt x="632" y="161"/>
                  </a:lnTo>
                  <a:lnTo>
                    <a:pt x="654" y="161"/>
                  </a:lnTo>
                  <a:lnTo>
                    <a:pt x="654" y="153"/>
                  </a:lnTo>
                  <a:lnTo>
                    <a:pt x="662" y="146"/>
                  </a:lnTo>
                  <a:lnTo>
                    <a:pt x="674" y="147"/>
                  </a:lnTo>
                  <a:lnTo>
                    <a:pt x="678" y="130"/>
                  </a:lnTo>
                  <a:lnTo>
                    <a:pt x="678" y="121"/>
                  </a:lnTo>
                  <a:lnTo>
                    <a:pt x="689" y="56"/>
                  </a:lnTo>
                  <a:lnTo>
                    <a:pt x="665" y="67"/>
                  </a:lnTo>
                  <a:lnTo>
                    <a:pt x="614" y="43"/>
                  </a:lnTo>
                  <a:lnTo>
                    <a:pt x="592" y="0"/>
                  </a:lnTo>
                  <a:lnTo>
                    <a:pt x="551" y="0"/>
                  </a:lnTo>
                  <a:lnTo>
                    <a:pt x="530" y="19"/>
                  </a:lnTo>
                  <a:lnTo>
                    <a:pt x="523" y="65"/>
                  </a:lnTo>
                  <a:lnTo>
                    <a:pt x="511" y="65"/>
                  </a:lnTo>
                  <a:lnTo>
                    <a:pt x="509" y="81"/>
                  </a:lnTo>
                  <a:lnTo>
                    <a:pt x="505" y="90"/>
                  </a:lnTo>
                  <a:lnTo>
                    <a:pt x="509" y="94"/>
                  </a:lnTo>
                  <a:lnTo>
                    <a:pt x="516" y="96"/>
                  </a:lnTo>
                  <a:lnTo>
                    <a:pt x="534" y="92"/>
                  </a:lnTo>
                  <a:lnTo>
                    <a:pt x="534" y="101"/>
                  </a:lnTo>
                  <a:lnTo>
                    <a:pt x="540" y="101"/>
                  </a:lnTo>
                  <a:lnTo>
                    <a:pt x="546" y="108"/>
                  </a:lnTo>
                  <a:lnTo>
                    <a:pt x="537" y="110"/>
                  </a:lnTo>
                  <a:lnTo>
                    <a:pt x="525" y="110"/>
                  </a:lnTo>
                  <a:lnTo>
                    <a:pt x="509" y="130"/>
                  </a:lnTo>
                  <a:lnTo>
                    <a:pt x="495" y="131"/>
                  </a:lnTo>
                  <a:lnTo>
                    <a:pt x="489" y="147"/>
                  </a:lnTo>
                  <a:lnTo>
                    <a:pt x="476" y="145"/>
                  </a:lnTo>
                  <a:lnTo>
                    <a:pt x="470" y="150"/>
                  </a:lnTo>
                  <a:lnTo>
                    <a:pt x="463" y="151"/>
                  </a:lnTo>
                  <a:lnTo>
                    <a:pt x="460" y="159"/>
                  </a:lnTo>
                  <a:lnTo>
                    <a:pt x="460" y="176"/>
                  </a:lnTo>
                  <a:lnTo>
                    <a:pt x="444" y="181"/>
                  </a:lnTo>
                  <a:lnTo>
                    <a:pt x="406" y="189"/>
                  </a:lnTo>
                  <a:lnTo>
                    <a:pt x="388" y="189"/>
                  </a:lnTo>
                  <a:lnTo>
                    <a:pt x="382" y="176"/>
                  </a:lnTo>
                  <a:lnTo>
                    <a:pt x="358" y="179"/>
                  </a:lnTo>
                  <a:lnTo>
                    <a:pt x="305" y="179"/>
                  </a:lnTo>
                  <a:lnTo>
                    <a:pt x="292" y="165"/>
                  </a:lnTo>
                  <a:lnTo>
                    <a:pt x="283" y="165"/>
                  </a:lnTo>
                  <a:lnTo>
                    <a:pt x="268" y="151"/>
                  </a:lnTo>
                  <a:lnTo>
                    <a:pt x="240" y="121"/>
                  </a:lnTo>
                  <a:lnTo>
                    <a:pt x="234" y="126"/>
                  </a:lnTo>
                  <a:lnTo>
                    <a:pt x="225" y="124"/>
                  </a:lnTo>
                  <a:lnTo>
                    <a:pt x="216" y="115"/>
                  </a:lnTo>
                  <a:lnTo>
                    <a:pt x="220" y="99"/>
                  </a:lnTo>
                  <a:lnTo>
                    <a:pt x="218" y="87"/>
                  </a:lnTo>
                  <a:lnTo>
                    <a:pt x="202" y="81"/>
                  </a:lnTo>
                  <a:lnTo>
                    <a:pt x="197" y="72"/>
                  </a:lnTo>
                  <a:lnTo>
                    <a:pt x="186" y="60"/>
                  </a:lnTo>
                  <a:lnTo>
                    <a:pt x="134" y="81"/>
                  </a:lnTo>
                  <a:lnTo>
                    <a:pt x="130" y="96"/>
                  </a:lnTo>
                  <a:lnTo>
                    <a:pt x="110" y="96"/>
                  </a:lnTo>
                  <a:lnTo>
                    <a:pt x="68" y="135"/>
                  </a:lnTo>
                  <a:lnTo>
                    <a:pt x="24" y="168"/>
                  </a:lnTo>
                  <a:lnTo>
                    <a:pt x="15" y="193"/>
                  </a:lnTo>
                  <a:lnTo>
                    <a:pt x="28" y="206"/>
                  </a:lnTo>
                  <a:lnTo>
                    <a:pt x="0" y="223"/>
                  </a:lnTo>
                  <a:lnTo>
                    <a:pt x="8" y="23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41" name="Freeform 210"/>
            <p:cNvSpPr>
              <a:spLocks/>
            </p:cNvSpPr>
            <p:nvPr/>
          </p:nvSpPr>
          <p:spPr bwMode="auto">
            <a:xfrm>
              <a:off x="7273008" y="3330643"/>
              <a:ext cx="214382" cy="154651"/>
            </a:xfrm>
            <a:custGeom>
              <a:avLst/>
              <a:gdLst/>
              <a:ahLst/>
              <a:cxnLst>
                <a:cxn ang="0">
                  <a:pos x="115" y="16"/>
                </a:cxn>
                <a:cxn ang="0">
                  <a:pos x="109" y="22"/>
                </a:cxn>
                <a:cxn ang="0">
                  <a:pos x="100" y="26"/>
                </a:cxn>
                <a:cxn ang="0">
                  <a:pos x="85" y="36"/>
                </a:cxn>
                <a:cxn ang="0">
                  <a:pos x="85" y="44"/>
                </a:cxn>
                <a:cxn ang="0">
                  <a:pos x="67" y="60"/>
                </a:cxn>
                <a:cxn ang="0">
                  <a:pos x="59" y="60"/>
                </a:cxn>
                <a:cxn ang="0">
                  <a:pos x="51" y="62"/>
                </a:cxn>
                <a:cxn ang="0">
                  <a:pos x="51" y="69"/>
                </a:cxn>
                <a:cxn ang="0">
                  <a:pos x="65" y="81"/>
                </a:cxn>
                <a:cxn ang="0">
                  <a:pos x="48" y="81"/>
                </a:cxn>
                <a:cxn ang="0">
                  <a:pos x="32" y="87"/>
                </a:cxn>
                <a:cxn ang="0">
                  <a:pos x="22" y="89"/>
                </a:cxn>
                <a:cxn ang="0">
                  <a:pos x="10" y="81"/>
                </a:cxn>
                <a:cxn ang="0">
                  <a:pos x="22" y="75"/>
                </a:cxn>
                <a:cxn ang="0">
                  <a:pos x="22" y="69"/>
                </a:cxn>
                <a:cxn ang="0">
                  <a:pos x="16" y="64"/>
                </a:cxn>
                <a:cxn ang="0">
                  <a:pos x="0" y="60"/>
                </a:cxn>
                <a:cxn ang="0">
                  <a:pos x="2" y="49"/>
                </a:cxn>
                <a:cxn ang="0">
                  <a:pos x="14" y="49"/>
                </a:cxn>
                <a:cxn ang="0">
                  <a:pos x="22" y="37"/>
                </a:cxn>
                <a:cxn ang="0">
                  <a:pos x="47" y="37"/>
                </a:cxn>
                <a:cxn ang="0">
                  <a:pos x="47" y="30"/>
                </a:cxn>
                <a:cxn ang="0">
                  <a:pos x="55" y="23"/>
                </a:cxn>
                <a:cxn ang="0">
                  <a:pos x="67" y="26"/>
                </a:cxn>
                <a:cxn ang="0">
                  <a:pos x="71" y="8"/>
                </a:cxn>
                <a:cxn ang="0">
                  <a:pos x="71" y="0"/>
                </a:cxn>
                <a:cxn ang="0">
                  <a:pos x="115" y="16"/>
                </a:cxn>
              </a:cxnLst>
              <a:rect l="0" t="0" r="r" b="b"/>
              <a:pathLst>
                <a:path w="115" h="89">
                  <a:moveTo>
                    <a:pt x="115" y="16"/>
                  </a:moveTo>
                  <a:lnTo>
                    <a:pt x="109" y="22"/>
                  </a:lnTo>
                  <a:lnTo>
                    <a:pt x="100" y="26"/>
                  </a:lnTo>
                  <a:lnTo>
                    <a:pt x="85" y="36"/>
                  </a:lnTo>
                  <a:lnTo>
                    <a:pt x="85" y="44"/>
                  </a:lnTo>
                  <a:lnTo>
                    <a:pt x="67" y="60"/>
                  </a:lnTo>
                  <a:lnTo>
                    <a:pt x="59" y="60"/>
                  </a:lnTo>
                  <a:lnTo>
                    <a:pt x="51" y="62"/>
                  </a:lnTo>
                  <a:lnTo>
                    <a:pt x="51" y="69"/>
                  </a:lnTo>
                  <a:lnTo>
                    <a:pt x="65" y="81"/>
                  </a:lnTo>
                  <a:lnTo>
                    <a:pt x="48" y="81"/>
                  </a:lnTo>
                  <a:lnTo>
                    <a:pt x="32" y="87"/>
                  </a:lnTo>
                  <a:lnTo>
                    <a:pt x="22" y="89"/>
                  </a:lnTo>
                  <a:lnTo>
                    <a:pt x="10" y="81"/>
                  </a:lnTo>
                  <a:lnTo>
                    <a:pt x="22" y="75"/>
                  </a:lnTo>
                  <a:lnTo>
                    <a:pt x="22" y="69"/>
                  </a:lnTo>
                  <a:lnTo>
                    <a:pt x="16" y="64"/>
                  </a:lnTo>
                  <a:lnTo>
                    <a:pt x="0" y="60"/>
                  </a:lnTo>
                  <a:lnTo>
                    <a:pt x="2" y="49"/>
                  </a:lnTo>
                  <a:lnTo>
                    <a:pt x="14" y="49"/>
                  </a:lnTo>
                  <a:lnTo>
                    <a:pt x="22" y="37"/>
                  </a:lnTo>
                  <a:lnTo>
                    <a:pt x="47" y="37"/>
                  </a:lnTo>
                  <a:lnTo>
                    <a:pt x="47" y="30"/>
                  </a:lnTo>
                  <a:lnTo>
                    <a:pt x="55" y="23"/>
                  </a:lnTo>
                  <a:lnTo>
                    <a:pt x="67" y="26"/>
                  </a:lnTo>
                  <a:lnTo>
                    <a:pt x="71" y="8"/>
                  </a:lnTo>
                  <a:lnTo>
                    <a:pt x="71" y="0"/>
                  </a:lnTo>
                  <a:lnTo>
                    <a:pt x="115" y="1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42" name="Freeform 212"/>
            <p:cNvSpPr>
              <a:spLocks/>
            </p:cNvSpPr>
            <p:nvPr/>
          </p:nvSpPr>
          <p:spPr bwMode="auto">
            <a:xfrm>
              <a:off x="7338254" y="3485294"/>
              <a:ext cx="67111" cy="9035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6" y="12"/>
                </a:cxn>
                <a:cxn ang="0">
                  <a:pos x="36" y="35"/>
                </a:cxn>
                <a:cxn ang="0">
                  <a:pos x="23" y="45"/>
                </a:cxn>
                <a:cxn ang="0">
                  <a:pos x="17" y="52"/>
                </a:cxn>
                <a:cxn ang="0">
                  <a:pos x="12" y="52"/>
                </a:cxn>
                <a:cxn ang="0">
                  <a:pos x="0" y="52"/>
                </a:cxn>
                <a:cxn ang="0">
                  <a:pos x="0" y="43"/>
                </a:cxn>
                <a:cxn ang="0">
                  <a:pos x="4" y="29"/>
                </a:cxn>
                <a:cxn ang="0">
                  <a:pos x="0" y="22"/>
                </a:cxn>
                <a:cxn ang="0">
                  <a:pos x="2" y="13"/>
                </a:cxn>
                <a:cxn ang="0">
                  <a:pos x="10" y="12"/>
                </a:cxn>
                <a:cxn ang="0">
                  <a:pos x="0" y="4"/>
                </a:cxn>
                <a:cxn ang="0">
                  <a:pos x="13" y="0"/>
                </a:cxn>
                <a:cxn ang="0">
                  <a:pos x="28" y="0"/>
                </a:cxn>
              </a:cxnLst>
              <a:rect l="0" t="0" r="r" b="b"/>
              <a:pathLst>
                <a:path w="36" h="52">
                  <a:moveTo>
                    <a:pt x="28" y="0"/>
                  </a:moveTo>
                  <a:lnTo>
                    <a:pt x="36" y="12"/>
                  </a:lnTo>
                  <a:lnTo>
                    <a:pt x="36" y="35"/>
                  </a:lnTo>
                  <a:lnTo>
                    <a:pt x="23" y="45"/>
                  </a:lnTo>
                  <a:lnTo>
                    <a:pt x="17" y="52"/>
                  </a:lnTo>
                  <a:lnTo>
                    <a:pt x="12" y="52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4" y="29"/>
                  </a:lnTo>
                  <a:lnTo>
                    <a:pt x="0" y="22"/>
                  </a:lnTo>
                  <a:lnTo>
                    <a:pt x="2" y="13"/>
                  </a:lnTo>
                  <a:lnTo>
                    <a:pt x="10" y="12"/>
                  </a:lnTo>
                  <a:lnTo>
                    <a:pt x="0" y="4"/>
                  </a:lnTo>
                  <a:lnTo>
                    <a:pt x="13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43" name="Freeform 214"/>
            <p:cNvSpPr>
              <a:spLocks/>
            </p:cNvSpPr>
            <p:nvPr/>
          </p:nvSpPr>
          <p:spPr bwMode="auto">
            <a:xfrm>
              <a:off x="6217876" y="3638207"/>
              <a:ext cx="180826" cy="76457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8" y="0"/>
                </a:cxn>
                <a:cxn ang="0">
                  <a:pos x="38" y="13"/>
                </a:cxn>
                <a:cxn ang="0">
                  <a:pos x="61" y="14"/>
                </a:cxn>
                <a:cxn ang="0">
                  <a:pos x="61" y="23"/>
                </a:cxn>
                <a:cxn ang="0">
                  <a:pos x="65" y="23"/>
                </a:cxn>
                <a:cxn ang="0">
                  <a:pos x="72" y="28"/>
                </a:cxn>
                <a:cxn ang="0">
                  <a:pos x="81" y="23"/>
                </a:cxn>
                <a:cxn ang="0">
                  <a:pos x="97" y="31"/>
                </a:cxn>
                <a:cxn ang="0">
                  <a:pos x="92" y="44"/>
                </a:cxn>
                <a:cxn ang="0">
                  <a:pos x="81" y="44"/>
                </a:cxn>
                <a:cxn ang="0">
                  <a:pos x="68" y="43"/>
                </a:cxn>
                <a:cxn ang="0">
                  <a:pos x="52" y="43"/>
                </a:cxn>
                <a:cxn ang="0">
                  <a:pos x="49" y="34"/>
                </a:cxn>
                <a:cxn ang="0">
                  <a:pos x="42" y="29"/>
                </a:cxn>
                <a:cxn ang="0">
                  <a:pos x="23" y="31"/>
                </a:cxn>
                <a:cxn ang="0">
                  <a:pos x="3" y="21"/>
                </a:cxn>
                <a:cxn ang="0">
                  <a:pos x="0" y="13"/>
                </a:cxn>
                <a:cxn ang="0">
                  <a:pos x="10" y="0"/>
                </a:cxn>
              </a:cxnLst>
              <a:rect l="0" t="0" r="r" b="b"/>
              <a:pathLst>
                <a:path w="97" h="44">
                  <a:moveTo>
                    <a:pt x="10" y="0"/>
                  </a:moveTo>
                  <a:lnTo>
                    <a:pt x="38" y="0"/>
                  </a:lnTo>
                  <a:lnTo>
                    <a:pt x="38" y="13"/>
                  </a:lnTo>
                  <a:lnTo>
                    <a:pt x="61" y="14"/>
                  </a:lnTo>
                  <a:lnTo>
                    <a:pt x="61" y="23"/>
                  </a:lnTo>
                  <a:lnTo>
                    <a:pt x="65" y="23"/>
                  </a:lnTo>
                  <a:lnTo>
                    <a:pt x="72" y="28"/>
                  </a:lnTo>
                  <a:lnTo>
                    <a:pt x="81" y="23"/>
                  </a:lnTo>
                  <a:lnTo>
                    <a:pt x="97" y="31"/>
                  </a:lnTo>
                  <a:lnTo>
                    <a:pt x="92" y="44"/>
                  </a:lnTo>
                  <a:lnTo>
                    <a:pt x="81" y="44"/>
                  </a:lnTo>
                  <a:lnTo>
                    <a:pt x="68" y="43"/>
                  </a:lnTo>
                  <a:lnTo>
                    <a:pt x="52" y="43"/>
                  </a:lnTo>
                  <a:lnTo>
                    <a:pt x="49" y="34"/>
                  </a:lnTo>
                  <a:lnTo>
                    <a:pt x="42" y="29"/>
                  </a:lnTo>
                  <a:lnTo>
                    <a:pt x="23" y="31"/>
                  </a:lnTo>
                  <a:lnTo>
                    <a:pt x="3" y="21"/>
                  </a:lnTo>
                  <a:lnTo>
                    <a:pt x="0" y="1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44" name="Freeform 216"/>
            <p:cNvSpPr>
              <a:spLocks/>
            </p:cNvSpPr>
            <p:nvPr/>
          </p:nvSpPr>
          <p:spPr bwMode="auto">
            <a:xfrm>
              <a:off x="6415480" y="3683386"/>
              <a:ext cx="98802" cy="46917"/>
            </a:xfrm>
            <a:custGeom>
              <a:avLst/>
              <a:gdLst/>
              <a:ahLst/>
              <a:cxnLst>
                <a:cxn ang="0">
                  <a:pos x="37" y="27"/>
                </a:cxn>
                <a:cxn ang="0">
                  <a:pos x="25" y="19"/>
                </a:cxn>
                <a:cxn ang="0">
                  <a:pos x="12" y="22"/>
                </a:cxn>
                <a:cxn ang="0">
                  <a:pos x="0" y="19"/>
                </a:cxn>
                <a:cxn ang="0">
                  <a:pos x="0" y="9"/>
                </a:cxn>
                <a:cxn ang="0">
                  <a:pos x="27" y="0"/>
                </a:cxn>
                <a:cxn ang="0">
                  <a:pos x="53" y="9"/>
                </a:cxn>
                <a:cxn ang="0">
                  <a:pos x="53" y="19"/>
                </a:cxn>
                <a:cxn ang="0">
                  <a:pos x="37" y="27"/>
                </a:cxn>
              </a:cxnLst>
              <a:rect l="0" t="0" r="r" b="b"/>
              <a:pathLst>
                <a:path w="53" h="27">
                  <a:moveTo>
                    <a:pt x="37" y="27"/>
                  </a:moveTo>
                  <a:lnTo>
                    <a:pt x="25" y="19"/>
                  </a:lnTo>
                  <a:lnTo>
                    <a:pt x="12" y="22"/>
                  </a:lnTo>
                  <a:lnTo>
                    <a:pt x="0" y="19"/>
                  </a:lnTo>
                  <a:lnTo>
                    <a:pt x="0" y="9"/>
                  </a:lnTo>
                  <a:lnTo>
                    <a:pt x="27" y="0"/>
                  </a:lnTo>
                  <a:lnTo>
                    <a:pt x="53" y="9"/>
                  </a:lnTo>
                  <a:lnTo>
                    <a:pt x="53" y="19"/>
                  </a:lnTo>
                  <a:lnTo>
                    <a:pt x="37" y="2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45" name="Freeform 218"/>
            <p:cNvSpPr>
              <a:spLocks/>
            </p:cNvSpPr>
            <p:nvPr/>
          </p:nvSpPr>
          <p:spPr bwMode="auto">
            <a:xfrm>
              <a:off x="6531060" y="3683386"/>
              <a:ext cx="164049" cy="384021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0" y="96"/>
                </a:cxn>
                <a:cxn ang="0">
                  <a:pos x="7" y="88"/>
                </a:cxn>
                <a:cxn ang="0">
                  <a:pos x="10" y="61"/>
                </a:cxn>
                <a:cxn ang="0">
                  <a:pos x="2" y="54"/>
                </a:cxn>
                <a:cxn ang="0">
                  <a:pos x="22" y="47"/>
                </a:cxn>
                <a:cxn ang="0">
                  <a:pos x="20" y="32"/>
                </a:cxn>
                <a:cxn ang="0">
                  <a:pos x="35" y="16"/>
                </a:cxn>
                <a:cxn ang="0">
                  <a:pos x="50" y="16"/>
                </a:cxn>
                <a:cxn ang="0">
                  <a:pos x="51" y="3"/>
                </a:cxn>
                <a:cxn ang="0">
                  <a:pos x="70" y="0"/>
                </a:cxn>
                <a:cxn ang="0">
                  <a:pos x="81" y="32"/>
                </a:cxn>
                <a:cxn ang="0">
                  <a:pos x="60" y="44"/>
                </a:cxn>
                <a:cxn ang="0">
                  <a:pos x="59" y="63"/>
                </a:cxn>
                <a:cxn ang="0">
                  <a:pos x="73" y="64"/>
                </a:cxn>
                <a:cxn ang="0">
                  <a:pos x="88" y="70"/>
                </a:cxn>
                <a:cxn ang="0">
                  <a:pos x="83" y="84"/>
                </a:cxn>
                <a:cxn ang="0">
                  <a:pos x="81" y="91"/>
                </a:cxn>
                <a:cxn ang="0">
                  <a:pos x="88" y="91"/>
                </a:cxn>
                <a:cxn ang="0">
                  <a:pos x="88" y="96"/>
                </a:cxn>
                <a:cxn ang="0">
                  <a:pos x="88" y="112"/>
                </a:cxn>
                <a:cxn ang="0">
                  <a:pos x="79" y="112"/>
                </a:cxn>
                <a:cxn ang="0">
                  <a:pos x="79" y="120"/>
                </a:cxn>
                <a:cxn ang="0">
                  <a:pos x="70" y="119"/>
                </a:cxn>
                <a:cxn ang="0">
                  <a:pos x="57" y="125"/>
                </a:cxn>
                <a:cxn ang="0">
                  <a:pos x="53" y="144"/>
                </a:cxn>
                <a:cxn ang="0">
                  <a:pos x="60" y="151"/>
                </a:cxn>
                <a:cxn ang="0">
                  <a:pos x="60" y="158"/>
                </a:cxn>
                <a:cxn ang="0">
                  <a:pos x="66" y="165"/>
                </a:cxn>
                <a:cxn ang="0">
                  <a:pos x="66" y="196"/>
                </a:cxn>
                <a:cxn ang="0">
                  <a:pos x="66" y="196"/>
                </a:cxn>
                <a:cxn ang="0">
                  <a:pos x="75" y="213"/>
                </a:cxn>
                <a:cxn ang="0">
                  <a:pos x="61" y="221"/>
                </a:cxn>
                <a:cxn ang="0">
                  <a:pos x="51" y="198"/>
                </a:cxn>
                <a:cxn ang="0">
                  <a:pos x="51" y="170"/>
                </a:cxn>
                <a:cxn ang="0">
                  <a:pos x="44" y="158"/>
                </a:cxn>
                <a:cxn ang="0">
                  <a:pos x="36" y="158"/>
                </a:cxn>
                <a:cxn ang="0">
                  <a:pos x="31" y="165"/>
                </a:cxn>
                <a:cxn ang="0">
                  <a:pos x="24" y="158"/>
                </a:cxn>
                <a:cxn ang="0">
                  <a:pos x="21" y="167"/>
                </a:cxn>
                <a:cxn ang="0">
                  <a:pos x="10" y="158"/>
                </a:cxn>
                <a:cxn ang="0">
                  <a:pos x="14" y="129"/>
                </a:cxn>
                <a:cxn ang="0">
                  <a:pos x="0" y="112"/>
                </a:cxn>
              </a:cxnLst>
              <a:rect l="0" t="0" r="r" b="b"/>
              <a:pathLst>
                <a:path w="88" h="221">
                  <a:moveTo>
                    <a:pt x="0" y="112"/>
                  </a:moveTo>
                  <a:lnTo>
                    <a:pt x="0" y="96"/>
                  </a:lnTo>
                  <a:lnTo>
                    <a:pt x="7" y="88"/>
                  </a:lnTo>
                  <a:lnTo>
                    <a:pt x="10" y="61"/>
                  </a:lnTo>
                  <a:lnTo>
                    <a:pt x="2" y="54"/>
                  </a:lnTo>
                  <a:lnTo>
                    <a:pt x="22" y="47"/>
                  </a:lnTo>
                  <a:lnTo>
                    <a:pt x="20" y="32"/>
                  </a:lnTo>
                  <a:lnTo>
                    <a:pt x="35" y="16"/>
                  </a:lnTo>
                  <a:lnTo>
                    <a:pt x="50" y="16"/>
                  </a:lnTo>
                  <a:lnTo>
                    <a:pt x="51" y="3"/>
                  </a:lnTo>
                  <a:lnTo>
                    <a:pt x="70" y="0"/>
                  </a:lnTo>
                  <a:lnTo>
                    <a:pt x="81" y="32"/>
                  </a:lnTo>
                  <a:lnTo>
                    <a:pt x="60" y="44"/>
                  </a:lnTo>
                  <a:lnTo>
                    <a:pt x="59" y="63"/>
                  </a:lnTo>
                  <a:lnTo>
                    <a:pt x="73" y="64"/>
                  </a:lnTo>
                  <a:lnTo>
                    <a:pt x="88" y="70"/>
                  </a:lnTo>
                  <a:lnTo>
                    <a:pt x="83" y="84"/>
                  </a:lnTo>
                  <a:lnTo>
                    <a:pt x="81" y="91"/>
                  </a:lnTo>
                  <a:lnTo>
                    <a:pt x="88" y="91"/>
                  </a:lnTo>
                  <a:lnTo>
                    <a:pt x="88" y="96"/>
                  </a:lnTo>
                  <a:lnTo>
                    <a:pt x="88" y="112"/>
                  </a:lnTo>
                  <a:lnTo>
                    <a:pt x="79" y="112"/>
                  </a:lnTo>
                  <a:lnTo>
                    <a:pt x="79" y="120"/>
                  </a:lnTo>
                  <a:lnTo>
                    <a:pt x="70" y="119"/>
                  </a:lnTo>
                  <a:lnTo>
                    <a:pt x="57" y="125"/>
                  </a:lnTo>
                  <a:lnTo>
                    <a:pt x="53" y="144"/>
                  </a:lnTo>
                  <a:lnTo>
                    <a:pt x="60" y="151"/>
                  </a:lnTo>
                  <a:lnTo>
                    <a:pt x="60" y="158"/>
                  </a:lnTo>
                  <a:lnTo>
                    <a:pt x="66" y="165"/>
                  </a:lnTo>
                  <a:lnTo>
                    <a:pt x="66" y="196"/>
                  </a:lnTo>
                  <a:lnTo>
                    <a:pt x="66" y="196"/>
                  </a:lnTo>
                  <a:lnTo>
                    <a:pt x="75" y="213"/>
                  </a:lnTo>
                  <a:lnTo>
                    <a:pt x="61" y="221"/>
                  </a:lnTo>
                  <a:lnTo>
                    <a:pt x="51" y="198"/>
                  </a:lnTo>
                  <a:lnTo>
                    <a:pt x="51" y="170"/>
                  </a:lnTo>
                  <a:lnTo>
                    <a:pt x="44" y="158"/>
                  </a:lnTo>
                  <a:lnTo>
                    <a:pt x="36" y="158"/>
                  </a:lnTo>
                  <a:lnTo>
                    <a:pt x="31" y="165"/>
                  </a:lnTo>
                  <a:lnTo>
                    <a:pt x="24" y="158"/>
                  </a:lnTo>
                  <a:lnTo>
                    <a:pt x="21" y="167"/>
                  </a:lnTo>
                  <a:lnTo>
                    <a:pt x="10" y="158"/>
                  </a:lnTo>
                  <a:lnTo>
                    <a:pt x="14" y="129"/>
                  </a:lnTo>
                  <a:lnTo>
                    <a:pt x="0" y="11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46" name="Freeform 220"/>
            <p:cNvSpPr>
              <a:spLocks/>
            </p:cNvSpPr>
            <p:nvPr/>
          </p:nvSpPr>
          <p:spPr bwMode="auto">
            <a:xfrm>
              <a:off x="6629862" y="3883216"/>
              <a:ext cx="180826" cy="323203"/>
            </a:xfrm>
            <a:custGeom>
              <a:avLst/>
              <a:gdLst/>
              <a:ahLst/>
              <a:cxnLst>
                <a:cxn ang="0">
                  <a:pos x="32" y="186"/>
                </a:cxn>
                <a:cxn ang="0">
                  <a:pos x="32" y="177"/>
                </a:cxn>
                <a:cxn ang="0">
                  <a:pos x="40" y="177"/>
                </a:cxn>
                <a:cxn ang="0">
                  <a:pos x="46" y="172"/>
                </a:cxn>
                <a:cxn ang="0">
                  <a:pos x="54" y="173"/>
                </a:cxn>
                <a:cxn ang="0">
                  <a:pos x="36" y="152"/>
                </a:cxn>
                <a:cxn ang="0">
                  <a:pos x="30" y="156"/>
                </a:cxn>
                <a:cxn ang="0">
                  <a:pos x="30" y="137"/>
                </a:cxn>
                <a:cxn ang="0">
                  <a:pos x="19" y="135"/>
                </a:cxn>
                <a:cxn ang="0">
                  <a:pos x="19" y="121"/>
                </a:cxn>
                <a:cxn ang="0">
                  <a:pos x="25" y="108"/>
                </a:cxn>
                <a:cxn ang="0">
                  <a:pos x="30" y="100"/>
                </a:cxn>
                <a:cxn ang="0">
                  <a:pos x="24" y="86"/>
                </a:cxn>
                <a:cxn ang="0">
                  <a:pos x="32" y="83"/>
                </a:cxn>
                <a:cxn ang="0">
                  <a:pos x="39" y="95"/>
                </a:cxn>
                <a:cxn ang="0">
                  <a:pos x="51" y="99"/>
                </a:cxn>
                <a:cxn ang="0">
                  <a:pos x="43" y="88"/>
                </a:cxn>
                <a:cxn ang="0">
                  <a:pos x="69" y="74"/>
                </a:cxn>
                <a:cxn ang="0">
                  <a:pos x="75" y="84"/>
                </a:cxn>
                <a:cxn ang="0">
                  <a:pos x="97" y="74"/>
                </a:cxn>
                <a:cxn ang="0">
                  <a:pos x="97" y="62"/>
                </a:cxn>
                <a:cxn ang="0">
                  <a:pos x="83" y="56"/>
                </a:cxn>
                <a:cxn ang="0">
                  <a:pos x="83" y="36"/>
                </a:cxn>
                <a:cxn ang="0">
                  <a:pos x="72" y="24"/>
                </a:cxn>
                <a:cxn ang="0">
                  <a:pos x="67" y="31"/>
                </a:cxn>
                <a:cxn ang="0">
                  <a:pos x="46" y="29"/>
                </a:cxn>
                <a:cxn ang="0">
                  <a:pos x="36" y="27"/>
                </a:cxn>
                <a:cxn ang="0">
                  <a:pos x="39" y="13"/>
                </a:cxn>
                <a:cxn ang="0">
                  <a:pos x="35" y="7"/>
                </a:cxn>
                <a:cxn ang="0">
                  <a:pos x="35" y="0"/>
                </a:cxn>
                <a:cxn ang="0">
                  <a:pos x="25" y="0"/>
                </a:cxn>
                <a:cxn ang="0">
                  <a:pos x="25" y="8"/>
                </a:cxn>
                <a:cxn ang="0">
                  <a:pos x="17" y="7"/>
                </a:cxn>
                <a:cxn ang="0">
                  <a:pos x="3" y="13"/>
                </a:cxn>
                <a:cxn ang="0">
                  <a:pos x="0" y="31"/>
                </a:cxn>
                <a:cxn ang="0">
                  <a:pos x="7" y="38"/>
                </a:cxn>
                <a:cxn ang="0">
                  <a:pos x="7" y="45"/>
                </a:cxn>
                <a:cxn ang="0">
                  <a:pos x="13" y="52"/>
                </a:cxn>
                <a:cxn ang="0">
                  <a:pos x="13" y="84"/>
                </a:cxn>
                <a:cxn ang="0">
                  <a:pos x="14" y="84"/>
                </a:cxn>
                <a:cxn ang="0">
                  <a:pos x="23" y="100"/>
                </a:cxn>
                <a:cxn ang="0">
                  <a:pos x="8" y="108"/>
                </a:cxn>
                <a:cxn ang="0">
                  <a:pos x="7" y="135"/>
                </a:cxn>
                <a:cxn ang="0">
                  <a:pos x="2" y="144"/>
                </a:cxn>
                <a:cxn ang="0">
                  <a:pos x="2" y="156"/>
                </a:cxn>
                <a:cxn ang="0">
                  <a:pos x="13" y="156"/>
                </a:cxn>
                <a:cxn ang="0">
                  <a:pos x="13" y="161"/>
                </a:cxn>
                <a:cxn ang="0">
                  <a:pos x="32" y="186"/>
                </a:cxn>
              </a:cxnLst>
              <a:rect l="0" t="0" r="r" b="b"/>
              <a:pathLst>
                <a:path w="97" h="186">
                  <a:moveTo>
                    <a:pt x="32" y="186"/>
                  </a:moveTo>
                  <a:lnTo>
                    <a:pt x="32" y="177"/>
                  </a:lnTo>
                  <a:lnTo>
                    <a:pt x="40" y="177"/>
                  </a:lnTo>
                  <a:lnTo>
                    <a:pt x="46" y="172"/>
                  </a:lnTo>
                  <a:lnTo>
                    <a:pt x="54" y="173"/>
                  </a:lnTo>
                  <a:lnTo>
                    <a:pt x="36" y="152"/>
                  </a:lnTo>
                  <a:lnTo>
                    <a:pt x="30" y="156"/>
                  </a:lnTo>
                  <a:lnTo>
                    <a:pt x="30" y="137"/>
                  </a:lnTo>
                  <a:lnTo>
                    <a:pt x="19" y="135"/>
                  </a:lnTo>
                  <a:lnTo>
                    <a:pt x="19" y="121"/>
                  </a:lnTo>
                  <a:lnTo>
                    <a:pt x="25" y="108"/>
                  </a:lnTo>
                  <a:lnTo>
                    <a:pt x="30" y="100"/>
                  </a:lnTo>
                  <a:lnTo>
                    <a:pt x="24" y="86"/>
                  </a:lnTo>
                  <a:lnTo>
                    <a:pt x="32" y="83"/>
                  </a:lnTo>
                  <a:lnTo>
                    <a:pt x="39" y="95"/>
                  </a:lnTo>
                  <a:lnTo>
                    <a:pt x="51" y="99"/>
                  </a:lnTo>
                  <a:lnTo>
                    <a:pt x="43" y="88"/>
                  </a:lnTo>
                  <a:lnTo>
                    <a:pt x="69" y="74"/>
                  </a:lnTo>
                  <a:lnTo>
                    <a:pt x="75" y="84"/>
                  </a:lnTo>
                  <a:lnTo>
                    <a:pt x="97" y="74"/>
                  </a:lnTo>
                  <a:lnTo>
                    <a:pt x="97" y="62"/>
                  </a:lnTo>
                  <a:lnTo>
                    <a:pt x="83" y="56"/>
                  </a:lnTo>
                  <a:lnTo>
                    <a:pt x="83" y="36"/>
                  </a:lnTo>
                  <a:lnTo>
                    <a:pt x="72" y="24"/>
                  </a:lnTo>
                  <a:lnTo>
                    <a:pt x="67" y="31"/>
                  </a:lnTo>
                  <a:lnTo>
                    <a:pt x="46" y="29"/>
                  </a:lnTo>
                  <a:lnTo>
                    <a:pt x="36" y="27"/>
                  </a:lnTo>
                  <a:lnTo>
                    <a:pt x="39" y="13"/>
                  </a:lnTo>
                  <a:lnTo>
                    <a:pt x="35" y="7"/>
                  </a:lnTo>
                  <a:lnTo>
                    <a:pt x="35" y="0"/>
                  </a:lnTo>
                  <a:lnTo>
                    <a:pt x="25" y="0"/>
                  </a:lnTo>
                  <a:lnTo>
                    <a:pt x="25" y="8"/>
                  </a:lnTo>
                  <a:lnTo>
                    <a:pt x="17" y="7"/>
                  </a:lnTo>
                  <a:lnTo>
                    <a:pt x="3" y="13"/>
                  </a:lnTo>
                  <a:lnTo>
                    <a:pt x="0" y="31"/>
                  </a:lnTo>
                  <a:lnTo>
                    <a:pt x="7" y="38"/>
                  </a:lnTo>
                  <a:lnTo>
                    <a:pt x="7" y="45"/>
                  </a:lnTo>
                  <a:lnTo>
                    <a:pt x="13" y="52"/>
                  </a:lnTo>
                  <a:lnTo>
                    <a:pt x="13" y="84"/>
                  </a:lnTo>
                  <a:lnTo>
                    <a:pt x="14" y="84"/>
                  </a:lnTo>
                  <a:lnTo>
                    <a:pt x="23" y="100"/>
                  </a:lnTo>
                  <a:lnTo>
                    <a:pt x="8" y="108"/>
                  </a:lnTo>
                  <a:lnTo>
                    <a:pt x="7" y="135"/>
                  </a:lnTo>
                  <a:lnTo>
                    <a:pt x="2" y="144"/>
                  </a:lnTo>
                  <a:lnTo>
                    <a:pt x="2" y="156"/>
                  </a:lnTo>
                  <a:lnTo>
                    <a:pt x="13" y="156"/>
                  </a:lnTo>
                  <a:lnTo>
                    <a:pt x="13" y="161"/>
                  </a:lnTo>
                  <a:lnTo>
                    <a:pt x="32" y="18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47" name="Freeform 222"/>
            <p:cNvSpPr>
              <a:spLocks/>
            </p:cNvSpPr>
            <p:nvPr/>
          </p:nvSpPr>
          <p:spPr bwMode="auto">
            <a:xfrm>
              <a:off x="6695109" y="4190780"/>
              <a:ext cx="67111" cy="92095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5"/>
                </a:cxn>
                <a:cxn ang="0">
                  <a:pos x="8" y="5"/>
                </a:cxn>
                <a:cxn ang="0">
                  <a:pos x="13" y="0"/>
                </a:cxn>
                <a:cxn ang="0">
                  <a:pos x="21" y="1"/>
                </a:cxn>
                <a:cxn ang="0">
                  <a:pos x="31" y="12"/>
                </a:cxn>
                <a:cxn ang="0">
                  <a:pos x="31" y="36"/>
                </a:cxn>
                <a:cxn ang="0">
                  <a:pos x="35" y="46"/>
                </a:cxn>
                <a:cxn ang="0">
                  <a:pos x="36" y="53"/>
                </a:cxn>
                <a:cxn ang="0">
                  <a:pos x="28" y="53"/>
                </a:cxn>
                <a:cxn ang="0">
                  <a:pos x="12" y="36"/>
                </a:cxn>
                <a:cxn ang="0">
                  <a:pos x="6" y="21"/>
                </a:cxn>
                <a:cxn ang="0">
                  <a:pos x="0" y="12"/>
                </a:cxn>
              </a:cxnLst>
              <a:rect l="0" t="0" r="r" b="b"/>
              <a:pathLst>
                <a:path w="36" h="53">
                  <a:moveTo>
                    <a:pt x="0" y="12"/>
                  </a:moveTo>
                  <a:lnTo>
                    <a:pt x="0" y="5"/>
                  </a:lnTo>
                  <a:lnTo>
                    <a:pt x="8" y="5"/>
                  </a:lnTo>
                  <a:lnTo>
                    <a:pt x="13" y="0"/>
                  </a:lnTo>
                  <a:lnTo>
                    <a:pt x="21" y="1"/>
                  </a:lnTo>
                  <a:lnTo>
                    <a:pt x="31" y="12"/>
                  </a:lnTo>
                  <a:lnTo>
                    <a:pt x="31" y="36"/>
                  </a:lnTo>
                  <a:lnTo>
                    <a:pt x="35" y="46"/>
                  </a:lnTo>
                  <a:lnTo>
                    <a:pt x="36" y="53"/>
                  </a:lnTo>
                  <a:lnTo>
                    <a:pt x="28" y="53"/>
                  </a:lnTo>
                  <a:lnTo>
                    <a:pt x="12" y="36"/>
                  </a:lnTo>
                  <a:lnTo>
                    <a:pt x="6" y="21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48" name="Freeform 224"/>
            <p:cNvSpPr>
              <a:spLocks/>
            </p:cNvSpPr>
            <p:nvPr/>
          </p:nvSpPr>
          <p:spPr bwMode="auto">
            <a:xfrm>
              <a:off x="6695109" y="3851938"/>
              <a:ext cx="165913" cy="184191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0" y="24"/>
                </a:cxn>
                <a:cxn ang="0">
                  <a:pos x="6" y="31"/>
                </a:cxn>
                <a:cxn ang="0">
                  <a:pos x="2" y="45"/>
                </a:cxn>
                <a:cxn ang="0">
                  <a:pos x="13" y="47"/>
                </a:cxn>
                <a:cxn ang="0">
                  <a:pos x="32" y="48"/>
                </a:cxn>
                <a:cxn ang="0">
                  <a:pos x="37" y="43"/>
                </a:cxn>
                <a:cxn ang="0">
                  <a:pos x="50" y="54"/>
                </a:cxn>
                <a:cxn ang="0">
                  <a:pos x="50" y="76"/>
                </a:cxn>
                <a:cxn ang="0">
                  <a:pos x="62" y="79"/>
                </a:cxn>
                <a:cxn ang="0">
                  <a:pos x="62" y="93"/>
                </a:cxn>
                <a:cxn ang="0">
                  <a:pos x="67" y="101"/>
                </a:cxn>
                <a:cxn ang="0">
                  <a:pos x="67" y="106"/>
                </a:cxn>
                <a:cxn ang="0">
                  <a:pos x="79" y="104"/>
                </a:cxn>
                <a:cxn ang="0">
                  <a:pos x="86" y="97"/>
                </a:cxn>
                <a:cxn ang="0">
                  <a:pos x="89" y="86"/>
                </a:cxn>
                <a:cxn ang="0">
                  <a:pos x="79" y="79"/>
                </a:cxn>
                <a:cxn ang="0">
                  <a:pos x="73" y="60"/>
                </a:cxn>
                <a:cxn ang="0">
                  <a:pos x="52" y="46"/>
                </a:cxn>
                <a:cxn ang="0">
                  <a:pos x="50" y="36"/>
                </a:cxn>
                <a:cxn ang="0">
                  <a:pos x="40" y="31"/>
                </a:cxn>
                <a:cxn ang="0">
                  <a:pos x="40" y="25"/>
                </a:cxn>
                <a:cxn ang="0">
                  <a:pos x="50" y="17"/>
                </a:cxn>
                <a:cxn ang="0">
                  <a:pos x="46" y="14"/>
                </a:cxn>
                <a:cxn ang="0">
                  <a:pos x="32" y="14"/>
                </a:cxn>
                <a:cxn ang="0">
                  <a:pos x="30" y="3"/>
                </a:cxn>
                <a:cxn ang="0">
                  <a:pos x="18" y="0"/>
                </a:cxn>
                <a:cxn ang="0">
                  <a:pos x="9" y="6"/>
                </a:cxn>
                <a:cxn ang="0">
                  <a:pos x="2" y="0"/>
                </a:cxn>
                <a:cxn ang="0">
                  <a:pos x="0" y="17"/>
                </a:cxn>
              </a:cxnLst>
              <a:rect l="0" t="0" r="r" b="b"/>
              <a:pathLst>
                <a:path w="89" h="106">
                  <a:moveTo>
                    <a:pt x="0" y="17"/>
                  </a:moveTo>
                  <a:lnTo>
                    <a:pt x="0" y="24"/>
                  </a:lnTo>
                  <a:lnTo>
                    <a:pt x="6" y="31"/>
                  </a:lnTo>
                  <a:lnTo>
                    <a:pt x="2" y="45"/>
                  </a:lnTo>
                  <a:lnTo>
                    <a:pt x="13" y="47"/>
                  </a:lnTo>
                  <a:lnTo>
                    <a:pt x="32" y="48"/>
                  </a:lnTo>
                  <a:lnTo>
                    <a:pt x="37" y="43"/>
                  </a:lnTo>
                  <a:lnTo>
                    <a:pt x="50" y="54"/>
                  </a:lnTo>
                  <a:lnTo>
                    <a:pt x="50" y="76"/>
                  </a:lnTo>
                  <a:lnTo>
                    <a:pt x="62" y="79"/>
                  </a:lnTo>
                  <a:lnTo>
                    <a:pt x="62" y="93"/>
                  </a:lnTo>
                  <a:lnTo>
                    <a:pt x="67" y="101"/>
                  </a:lnTo>
                  <a:lnTo>
                    <a:pt x="67" y="106"/>
                  </a:lnTo>
                  <a:lnTo>
                    <a:pt x="79" y="104"/>
                  </a:lnTo>
                  <a:lnTo>
                    <a:pt x="86" y="97"/>
                  </a:lnTo>
                  <a:lnTo>
                    <a:pt x="89" y="86"/>
                  </a:lnTo>
                  <a:lnTo>
                    <a:pt x="79" y="79"/>
                  </a:lnTo>
                  <a:lnTo>
                    <a:pt x="73" y="60"/>
                  </a:lnTo>
                  <a:lnTo>
                    <a:pt x="52" y="46"/>
                  </a:lnTo>
                  <a:lnTo>
                    <a:pt x="50" y="36"/>
                  </a:lnTo>
                  <a:lnTo>
                    <a:pt x="40" y="31"/>
                  </a:lnTo>
                  <a:lnTo>
                    <a:pt x="40" y="25"/>
                  </a:lnTo>
                  <a:lnTo>
                    <a:pt x="50" y="17"/>
                  </a:lnTo>
                  <a:lnTo>
                    <a:pt x="46" y="14"/>
                  </a:lnTo>
                  <a:lnTo>
                    <a:pt x="32" y="14"/>
                  </a:lnTo>
                  <a:lnTo>
                    <a:pt x="30" y="3"/>
                  </a:lnTo>
                  <a:lnTo>
                    <a:pt x="18" y="0"/>
                  </a:lnTo>
                  <a:lnTo>
                    <a:pt x="9" y="6"/>
                  </a:lnTo>
                  <a:lnTo>
                    <a:pt x="2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49" name="Freeform 226"/>
            <p:cNvSpPr>
              <a:spLocks/>
            </p:cNvSpPr>
            <p:nvPr/>
          </p:nvSpPr>
          <p:spPr bwMode="auto">
            <a:xfrm>
              <a:off x="6711886" y="4006589"/>
              <a:ext cx="132358" cy="92095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9" y="9"/>
                </a:cxn>
                <a:cxn ang="0">
                  <a:pos x="59" y="15"/>
                </a:cxn>
                <a:cxn ang="0">
                  <a:pos x="71" y="9"/>
                </a:cxn>
                <a:cxn ang="0">
                  <a:pos x="71" y="22"/>
                </a:cxn>
                <a:cxn ang="0">
                  <a:pos x="63" y="33"/>
                </a:cxn>
                <a:cxn ang="0">
                  <a:pos x="55" y="33"/>
                </a:cxn>
                <a:cxn ang="0">
                  <a:pos x="55" y="44"/>
                </a:cxn>
                <a:cxn ang="0">
                  <a:pos x="44" y="44"/>
                </a:cxn>
                <a:cxn ang="0">
                  <a:pos x="42" y="53"/>
                </a:cxn>
                <a:cxn ang="0">
                  <a:pos x="22" y="45"/>
                </a:cxn>
                <a:cxn ang="0">
                  <a:pos x="9" y="25"/>
                </a:cxn>
                <a:cxn ang="0">
                  <a:pos x="0" y="16"/>
                </a:cxn>
                <a:cxn ang="0">
                  <a:pos x="26" y="0"/>
                </a:cxn>
                <a:cxn ang="0">
                  <a:pos x="33" y="9"/>
                </a:cxn>
                <a:cxn ang="0">
                  <a:pos x="55" y="0"/>
                </a:cxn>
              </a:cxnLst>
              <a:rect l="0" t="0" r="r" b="b"/>
              <a:pathLst>
                <a:path w="71" h="53">
                  <a:moveTo>
                    <a:pt x="55" y="0"/>
                  </a:moveTo>
                  <a:lnTo>
                    <a:pt x="59" y="9"/>
                  </a:lnTo>
                  <a:lnTo>
                    <a:pt x="59" y="15"/>
                  </a:lnTo>
                  <a:lnTo>
                    <a:pt x="71" y="9"/>
                  </a:lnTo>
                  <a:lnTo>
                    <a:pt x="71" y="22"/>
                  </a:lnTo>
                  <a:lnTo>
                    <a:pt x="63" y="33"/>
                  </a:lnTo>
                  <a:lnTo>
                    <a:pt x="55" y="33"/>
                  </a:lnTo>
                  <a:lnTo>
                    <a:pt x="55" y="44"/>
                  </a:lnTo>
                  <a:lnTo>
                    <a:pt x="44" y="44"/>
                  </a:lnTo>
                  <a:lnTo>
                    <a:pt x="42" y="53"/>
                  </a:lnTo>
                  <a:lnTo>
                    <a:pt x="22" y="45"/>
                  </a:lnTo>
                  <a:lnTo>
                    <a:pt x="9" y="25"/>
                  </a:lnTo>
                  <a:lnTo>
                    <a:pt x="0" y="16"/>
                  </a:lnTo>
                  <a:lnTo>
                    <a:pt x="26" y="0"/>
                  </a:lnTo>
                  <a:lnTo>
                    <a:pt x="33" y="9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50" name="Freeform 228"/>
            <p:cNvSpPr>
              <a:spLocks/>
            </p:cNvSpPr>
            <p:nvPr/>
          </p:nvSpPr>
          <p:spPr bwMode="auto">
            <a:xfrm>
              <a:off x="6728664" y="3822398"/>
              <a:ext cx="180826" cy="321465"/>
            </a:xfrm>
            <a:custGeom>
              <a:avLst/>
              <a:gdLst/>
              <a:ahLst/>
              <a:cxnLst>
                <a:cxn ang="0">
                  <a:pos x="35" y="163"/>
                </a:cxn>
                <a:cxn ang="0">
                  <a:pos x="25" y="183"/>
                </a:cxn>
                <a:cxn ang="0">
                  <a:pos x="35" y="185"/>
                </a:cxn>
                <a:cxn ang="0">
                  <a:pos x="67" y="163"/>
                </a:cxn>
                <a:cxn ang="0">
                  <a:pos x="88" y="155"/>
                </a:cxn>
                <a:cxn ang="0">
                  <a:pos x="97" y="141"/>
                </a:cxn>
                <a:cxn ang="0">
                  <a:pos x="97" y="119"/>
                </a:cxn>
                <a:cxn ang="0">
                  <a:pos x="95" y="112"/>
                </a:cxn>
                <a:cxn ang="0">
                  <a:pos x="77" y="88"/>
                </a:cxn>
                <a:cxn ang="0">
                  <a:pos x="65" y="70"/>
                </a:cxn>
                <a:cxn ang="0">
                  <a:pos x="54" y="64"/>
                </a:cxn>
                <a:cxn ang="0">
                  <a:pos x="54" y="48"/>
                </a:cxn>
                <a:cxn ang="0">
                  <a:pos x="76" y="27"/>
                </a:cxn>
                <a:cxn ang="0">
                  <a:pos x="70" y="24"/>
                </a:cxn>
                <a:cxn ang="0">
                  <a:pos x="61" y="24"/>
                </a:cxn>
                <a:cxn ang="0">
                  <a:pos x="67" y="6"/>
                </a:cxn>
                <a:cxn ang="0">
                  <a:pos x="59" y="0"/>
                </a:cxn>
                <a:cxn ang="0">
                  <a:pos x="31" y="0"/>
                </a:cxn>
                <a:cxn ang="0">
                  <a:pos x="31" y="11"/>
                </a:cxn>
                <a:cxn ang="0">
                  <a:pos x="0" y="11"/>
                </a:cxn>
                <a:cxn ang="0">
                  <a:pos x="0" y="20"/>
                </a:cxn>
                <a:cxn ang="0">
                  <a:pos x="13" y="22"/>
                </a:cxn>
                <a:cxn ang="0">
                  <a:pos x="15" y="33"/>
                </a:cxn>
                <a:cxn ang="0">
                  <a:pos x="31" y="33"/>
                </a:cxn>
                <a:cxn ang="0">
                  <a:pos x="33" y="36"/>
                </a:cxn>
                <a:cxn ang="0">
                  <a:pos x="23" y="43"/>
                </a:cxn>
                <a:cxn ang="0">
                  <a:pos x="23" y="49"/>
                </a:cxn>
                <a:cxn ang="0">
                  <a:pos x="33" y="54"/>
                </a:cxn>
                <a:cxn ang="0">
                  <a:pos x="37" y="64"/>
                </a:cxn>
                <a:cxn ang="0">
                  <a:pos x="59" y="77"/>
                </a:cxn>
                <a:cxn ang="0">
                  <a:pos x="65" y="98"/>
                </a:cxn>
                <a:cxn ang="0">
                  <a:pos x="76" y="103"/>
                </a:cxn>
                <a:cxn ang="0">
                  <a:pos x="73" y="114"/>
                </a:cxn>
                <a:cxn ang="0">
                  <a:pos x="65" y="120"/>
                </a:cxn>
                <a:cxn ang="0">
                  <a:pos x="65" y="130"/>
                </a:cxn>
                <a:cxn ang="0">
                  <a:pos x="55" y="143"/>
                </a:cxn>
                <a:cxn ang="0">
                  <a:pos x="47" y="143"/>
                </a:cxn>
                <a:cxn ang="0">
                  <a:pos x="47" y="152"/>
                </a:cxn>
                <a:cxn ang="0">
                  <a:pos x="37" y="152"/>
                </a:cxn>
                <a:cxn ang="0">
                  <a:pos x="35" y="163"/>
                </a:cxn>
              </a:cxnLst>
              <a:rect l="0" t="0" r="r" b="b"/>
              <a:pathLst>
                <a:path w="97" h="185">
                  <a:moveTo>
                    <a:pt x="35" y="163"/>
                  </a:moveTo>
                  <a:lnTo>
                    <a:pt x="25" y="183"/>
                  </a:lnTo>
                  <a:lnTo>
                    <a:pt x="35" y="185"/>
                  </a:lnTo>
                  <a:lnTo>
                    <a:pt x="67" y="163"/>
                  </a:lnTo>
                  <a:lnTo>
                    <a:pt x="88" y="155"/>
                  </a:lnTo>
                  <a:lnTo>
                    <a:pt x="97" y="141"/>
                  </a:lnTo>
                  <a:lnTo>
                    <a:pt x="97" y="119"/>
                  </a:lnTo>
                  <a:lnTo>
                    <a:pt x="95" y="112"/>
                  </a:lnTo>
                  <a:lnTo>
                    <a:pt x="77" y="88"/>
                  </a:lnTo>
                  <a:lnTo>
                    <a:pt x="65" y="70"/>
                  </a:lnTo>
                  <a:lnTo>
                    <a:pt x="54" y="64"/>
                  </a:lnTo>
                  <a:lnTo>
                    <a:pt x="54" y="48"/>
                  </a:lnTo>
                  <a:lnTo>
                    <a:pt x="76" y="27"/>
                  </a:lnTo>
                  <a:lnTo>
                    <a:pt x="70" y="24"/>
                  </a:lnTo>
                  <a:lnTo>
                    <a:pt x="61" y="24"/>
                  </a:lnTo>
                  <a:lnTo>
                    <a:pt x="67" y="6"/>
                  </a:lnTo>
                  <a:lnTo>
                    <a:pt x="59" y="0"/>
                  </a:lnTo>
                  <a:lnTo>
                    <a:pt x="31" y="0"/>
                  </a:lnTo>
                  <a:lnTo>
                    <a:pt x="31" y="11"/>
                  </a:lnTo>
                  <a:lnTo>
                    <a:pt x="0" y="11"/>
                  </a:lnTo>
                  <a:lnTo>
                    <a:pt x="0" y="20"/>
                  </a:lnTo>
                  <a:lnTo>
                    <a:pt x="13" y="22"/>
                  </a:lnTo>
                  <a:lnTo>
                    <a:pt x="15" y="33"/>
                  </a:lnTo>
                  <a:lnTo>
                    <a:pt x="31" y="33"/>
                  </a:lnTo>
                  <a:lnTo>
                    <a:pt x="33" y="36"/>
                  </a:lnTo>
                  <a:lnTo>
                    <a:pt x="23" y="43"/>
                  </a:lnTo>
                  <a:lnTo>
                    <a:pt x="23" y="49"/>
                  </a:lnTo>
                  <a:lnTo>
                    <a:pt x="33" y="54"/>
                  </a:lnTo>
                  <a:lnTo>
                    <a:pt x="37" y="64"/>
                  </a:lnTo>
                  <a:lnTo>
                    <a:pt x="59" y="77"/>
                  </a:lnTo>
                  <a:lnTo>
                    <a:pt x="65" y="98"/>
                  </a:lnTo>
                  <a:lnTo>
                    <a:pt x="76" y="103"/>
                  </a:lnTo>
                  <a:lnTo>
                    <a:pt x="73" y="114"/>
                  </a:lnTo>
                  <a:lnTo>
                    <a:pt x="65" y="120"/>
                  </a:lnTo>
                  <a:lnTo>
                    <a:pt x="65" y="130"/>
                  </a:lnTo>
                  <a:lnTo>
                    <a:pt x="55" y="143"/>
                  </a:lnTo>
                  <a:lnTo>
                    <a:pt x="47" y="143"/>
                  </a:lnTo>
                  <a:lnTo>
                    <a:pt x="47" y="152"/>
                  </a:lnTo>
                  <a:lnTo>
                    <a:pt x="37" y="152"/>
                  </a:lnTo>
                  <a:lnTo>
                    <a:pt x="35" y="16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51" name="Freeform 230"/>
            <p:cNvSpPr>
              <a:spLocks/>
            </p:cNvSpPr>
            <p:nvPr/>
          </p:nvSpPr>
          <p:spPr bwMode="auto">
            <a:xfrm>
              <a:off x="6547838" y="4190780"/>
              <a:ext cx="279629" cy="260648"/>
            </a:xfrm>
            <a:custGeom>
              <a:avLst/>
              <a:gdLst/>
              <a:ahLst/>
              <a:cxnLst>
                <a:cxn ang="0">
                  <a:pos x="105" y="65"/>
                </a:cxn>
                <a:cxn ang="0">
                  <a:pos x="97" y="60"/>
                </a:cxn>
                <a:cxn ang="0">
                  <a:pos x="86" y="42"/>
                </a:cxn>
                <a:cxn ang="0">
                  <a:pos x="72" y="43"/>
                </a:cxn>
                <a:cxn ang="0">
                  <a:pos x="37" y="5"/>
                </a:cxn>
                <a:cxn ang="0">
                  <a:pos x="17" y="6"/>
                </a:cxn>
                <a:cxn ang="0">
                  <a:pos x="9" y="1"/>
                </a:cxn>
                <a:cxn ang="0">
                  <a:pos x="0" y="0"/>
                </a:cxn>
                <a:cxn ang="0">
                  <a:pos x="9" y="16"/>
                </a:cxn>
                <a:cxn ang="0">
                  <a:pos x="25" y="27"/>
                </a:cxn>
                <a:cxn ang="0">
                  <a:pos x="63" y="81"/>
                </a:cxn>
                <a:cxn ang="0">
                  <a:pos x="63" y="94"/>
                </a:cxn>
                <a:cxn ang="0">
                  <a:pos x="70" y="109"/>
                </a:cxn>
                <a:cxn ang="0">
                  <a:pos x="92" y="123"/>
                </a:cxn>
                <a:cxn ang="0">
                  <a:pos x="92" y="134"/>
                </a:cxn>
                <a:cxn ang="0">
                  <a:pos x="102" y="138"/>
                </a:cxn>
                <a:cxn ang="0">
                  <a:pos x="111" y="150"/>
                </a:cxn>
                <a:cxn ang="0">
                  <a:pos x="129" y="147"/>
                </a:cxn>
                <a:cxn ang="0">
                  <a:pos x="135" y="150"/>
                </a:cxn>
                <a:cxn ang="0">
                  <a:pos x="141" y="150"/>
                </a:cxn>
                <a:cxn ang="0">
                  <a:pos x="140" y="137"/>
                </a:cxn>
                <a:cxn ang="0">
                  <a:pos x="141" y="134"/>
                </a:cxn>
                <a:cxn ang="0">
                  <a:pos x="141" y="121"/>
                </a:cxn>
                <a:cxn ang="0">
                  <a:pos x="150" y="122"/>
                </a:cxn>
                <a:cxn ang="0">
                  <a:pos x="150" y="109"/>
                </a:cxn>
                <a:cxn ang="0">
                  <a:pos x="143" y="101"/>
                </a:cxn>
                <a:cxn ang="0">
                  <a:pos x="127" y="105"/>
                </a:cxn>
                <a:cxn ang="0">
                  <a:pos x="120" y="94"/>
                </a:cxn>
                <a:cxn ang="0">
                  <a:pos x="110" y="90"/>
                </a:cxn>
                <a:cxn ang="0">
                  <a:pos x="104" y="81"/>
                </a:cxn>
                <a:cxn ang="0">
                  <a:pos x="105" y="65"/>
                </a:cxn>
              </a:cxnLst>
              <a:rect l="0" t="0" r="r" b="b"/>
              <a:pathLst>
                <a:path w="150" h="150">
                  <a:moveTo>
                    <a:pt x="105" y="65"/>
                  </a:moveTo>
                  <a:lnTo>
                    <a:pt x="97" y="60"/>
                  </a:lnTo>
                  <a:lnTo>
                    <a:pt x="86" y="42"/>
                  </a:lnTo>
                  <a:lnTo>
                    <a:pt x="72" y="43"/>
                  </a:lnTo>
                  <a:lnTo>
                    <a:pt x="37" y="5"/>
                  </a:lnTo>
                  <a:lnTo>
                    <a:pt x="17" y="6"/>
                  </a:lnTo>
                  <a:lnTo>
                    <a:pt x="9" y="1"/>
                  </a:lnTo>
                  <a:lnTo>
                    <a:pt x="0" y="0"/>
                  </a:lnTo>
                  <a:lnTo>
                    <a:pt x="9" y="16"/>
                  </a:lnTo>
                  <a:lnTo>
                    <a:pt x="25" y="27"/>
                  </a:lnTo>
                  <a:lnTo>
                    <a:pt x="63" y="81"/>
                  </a:lnTo>
                  <a:lnTo>
                    <a:pt x="63" y="94"/>
                  </a:lnTo>
                  <a:lnTo>
                    <a:pt x="70" y="109"/>
                  </a:lnTo>
                  <a:lnTo>
                    <a:pt x="92" y="123"/>
                  </a:lnTo>
                  <a:lnTo>
                    <a:pt x="92" y="134"/>
                  </a:lnTo>
                  <a:lnTo>
                    <a:pt x="102" y="138"/>
                  </a:lnTo>
                  <a:lnTo>
                    <a:pt x="111" y="150"/>
                  </a:lnTo>
                  <a:lnTo>
                    <a:pt x="129" y="147"/>
                  </a:lnTo>
                  <a:lnTo>
                    <a:pt x="135" y="150"/>
                  </a:lnTo>
                  <a:lnTo>
                    <a:pt x="141" y="150"/>
                  </a:lnTo>
                  <a:lnTo>
                    <a:pt x="140" y="137"/>
                  </a:lnTo>
                  <a:lnTo>
                    <a:pt x="141" y="134"/>
                  </a:lnTo>
                  <a:lnTo>
                    <a:pt x="141" y="121"/>
                  </a:lnTo>
                  <a:lnTo>
                    <a:pt x="150" y="122"/>
                  </a:lnTo>
                  <a:lnTo>
                    <a:pt x="150" y="109"/>
                  </a:lnTo>
                  <a:lnTo>
                    <a:pt x="143" y="101"/>
                  </a:lnTo>
                  <a:lnTo>
                    <a:pt x="127" y="105"/>
                  </a:lnTo>
                  <a:lnTo>
                    <a:pt x="120" y="94"/>
                  </a:lnTo>
                  <a:lnTo>
                    <a:pt x="110" y="90"/>
                  </a:lnTo>
                  <a:lnTo>
                    <a:pt x="104" y="81"/>
                  </a:lnTo>
                  <a:lnTo>
                    <a:pt x="105" y="6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52" name="Freeform 232"/>
            <p:cNvSpPr>
              <a:spLocks/>
            </p:cNvSpPr>
            <p:nvPr/>
          </p:nvSpPr>
          <p:spPr bwMode="auto">
            <a:xfrm>
              <a:off x="6844244" y="4390609"/>
              <a:ext cx="16778" cy="13901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9" y="8"/>
                </a:cxn>
                <a:cxn ang="0">
                  <a:pos x="0" y="8"/>
                </a:cxn>
                <a:cxn ang="0">
                  <a:pos x="1" y="2"/>
                </a:cxn>
                <a:cxn ang="0">
                  <a:pos x="7" y="0"/>
                </a:cxn>
              </a:cxnLst>
              <a:rect l="0" t="0" r="r" b="b"/>
              <a:pathLst>
                <a:path w="9" h="8">
                  <a:moveTo>
                    <a:pt x="7" y="0"/>
                  </a:moveTo>
                  <a:lnTo>
                    <a:pt x="9" y="8"/>
                  </a:lnTo>
                  <a:lnTo>
                    <a:pt x="0" y="8"/>
                  </a:lnTo>
                  <a:lnTo>
                    <a:pt x="1" y="2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53" name="Freeform 234"/>
            <p:cNvSpPr>
              <a:spLocks/>
            </p:cNvSpPr>
            <p:nvPr/>
          </p:nvSpPr>
          <p:spPr bwMode="auto">
            <a:xfrm>
              <a:off x="6793911" y="4467066"/>
              <a:ext cx="231160" cy="45179"/>
            </a:xfrm>
            <a:custGeom>
              <a:avLst/>
              <a:gdLst/>
              <a:ahLst/>
              <a:cxnLst>
                <a:cxn ang="0">
                  <a:pos x="124" y="26"/>
                </a:cxn>
                <a:cxn ang="0">
                  <a:pos x="124" y="21"/>
                </a:cxn>
                <a:cxn ang="0">
                  <a:pos x="119" y="16"/>
                </a:cxn>
                <a:cxn ang="0">
                  <a:pos x="108" y="18"/>
                </a:cxn>
                <a:cxn ang="0">
                  <a:pos x="106" y="7"/>
                </a:cxn>
                <a:cxn ang="0">
                  <a:pos x="102" y="7"/>
                </a:cxn>
                <a:cxn ang="0">
                  <a:pos x="100" y="11"/>
                </a:cxn>
                <a:cxn ang="0">
                  <a:pos x="93" y="11"/>
                </a:cxn>
                <a:cxn ang="0">
                  <a:pos x="91" y="12"/>
                </a:cxn>
                <a:cxn ang="0">
                  <a:pos x="66" y="4"/>
                </a:cxn>
                <a:cxn ang="0">
                  <a:pos x="63" y="7"/>
                </a:cxn>
                <a:cxn ang="0">
                  <a:pos x="49" y="9"/>
                </a:cxn>
                <a:cxn ang="0">
                  <a:pos x="29" y="1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0" y="6"/>
                </a:cxn>
                <a:cxn ang="0">
                  <a:pos x="26" y="18"/>
                </a:cxn>
                <a:cxn ang="0">
                  <a:pos x="47" y="15"/>
                </a:cxn>
                <a:cxn ang="0">
                  <a:pos x="56" y="21"/>
                </a:cxn>
                <a:cxn ang="0">
                  <a:pos x="91" y="21"/>
                </a:cxn>
                <a:cxn ang="0">
                  <a:pos x="110" y="26"/>
                </a:cxn>
                <a:cxn ang="0">
                  <a:pos x="110" y="24"/>
                </a:cxn>
                <a:cxn ang="0">
                  <a:pos x="124" y="26"/>
                </a:cxn>
              </a:cxnLst>
              <a:rect l="0" t="0" r="r" b="b"/>
              <a:pathLst>
                <a:path w="124" h="26">
                  <a:moveTo>
                    <a:pt x="124" y="26"/>
                  </a:moveTo>
                  <a:lnTo>
                    <a:pt x="124" y="21"/>
                  </a:lnTo>
                  <a:lnTo>
                    <a:pt x="119" y="16"/>
                  </a:lnTo>
                  <a:lnTo>
                    <a:pt x="108" y="18"/>
                  </a:lnTo>
                  <a:lnTo>
                    <a:pt x="106" y="7"/>
                  </a:lnTo>
                  <a:lnTo>
                    <a:pt x="102" y="7"/>
                  </a:lnTo>
                  <a:lnTo>
                    <a:pt x="100" y="11"/>
                  </a:lnTo>
                  <a:lnTo>
                    <a:pt x="93" y="11"/>
                  </a:lnTo>
                  <a:lnTo>
                    <a:pt x="91" y="12"/>
                  </a:lnTo>
                  <a:lnTo>
                    <a:pt x="66" y="4"/>
                  </a:lnTo>
                  <a:lnTo>
                    <a:pt x="63" y="7"/>
                  </a:lnTo>
                  <a:lnTo>
                    <a:pt x="49" y="9"/>
                  </a:lnTo>
                  <a:lnTo>
                    <a:pt x="29" y="1"/>
                  </a:lnTo>
                  <a:lnTo>
                    <a:pt x="11" y="0"/>
                  </a:lnTo>
                  <a:lnTo>
                    <a:pt x="8" y="0"/>
                  </a:lnTo>
                  <a:lnTo>
                    <a:pt x="0" y="6"/>
                  </a:lnTo>
                  <a:lnTo>
                    <a:pt x="26" y="18"/>
                  </a:lnTo>
                  <a:lnTo>
                    <a:pt x="47" y="15"/>
                  </a:lnTo>
                  <a:lnTo>
                    <a:pt x="56" y="21"/>
                  </a:lnTo>
                  <a:lnTo>
                    <a:pt x="91" y="21"/>
                  </a:lnTo>
                  <a:lnTo>
                    <a:pt x="110" y="26"/>
                  </a:lnTo>
                  <a:lnTo>
                    <a:pt x="110" y="24"/>
                  </a:lnTo>
                  <a:lnTo>
                    <a:pt x="124" y="2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54" name="Freeform 236"/>
            <p:cNvSpPr>
              <a:spLocks/>
            </p:cNvSpPr>
            <p:nvPr/>
          </p:nvSpPr>
          <p:spPr bwMode="auto">
            <a:xfrm>
              <a:off x="7025070" y="4512245"/>
              <a:ext cx="264715" cy="31278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33" y="6"/>
                </a:cxn>
                <a:cxn ang="0">
                  <a:pos x="48" y="0"/>
                </a:cxn>
                <a:cxn ang="0">
                  <a:pos x="69" y="6"/>
                </a:cxn>
                <a:cxn ang="0">
                  <a:pos x="85" y="7"/>
                </a:cxn>
                <a:cxn ang="0">
                  <a:pos x="105" y="6"/>
                </a:cxn>
                <a:cxn ang="0">
                  <a:pos x="120" y="7"/>
                </a:cxn>
                <a:cxn ang="0">
                  <a:pos x="123" y="0"/>
                </a:cxn>
                <a:cxn ang="0">
                  <a:pos x="142" y="0"/>
                </a:cxn>
                <a:cxn ang="0">
                  <a:pos x="132" y="7"/>
                </a:cxn>
                <a:cxn ang="0">
                  <a:pos x="109" y="15"/>
                </a:cxn>
                <a:cxn ang="0">
                  <a:pos x="90" y="18"/>
                </a:cxn>
                <a:cxn ang="0">
                  <a:pos x="63" y="15"/>
                </a:cxn>
                <a:cxn ang="0">
                  <a:pos x="30" y="15"/>
                </a:cxn>
                <a:cxn ang="0">
                  <a:pos x="10" y="1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24" y="4"/>
                </a:cxn>
              </a:cxnLst>
              <a:rect l="0" t="0" r="r" b="b"/>
              <a:pathLst>
                <a:path w="142" h="18">
                  <a:moveTo>
                    <a:pt x="24" y="4"/>
                  </a:moveTo>
                  <a:lnTo>
                    <a:pt x="33" y="6"/>
                  </a:lnTo>
                  <a:lnTo>
                    <a:pt x="48" y="0"/>
                  </a:lnTo>
                  <a:lnTo>
                    <a:pt x="69" y="6"/>
                  </a:lnTo>
                  <a:lnTo>
                    <a:pt x="85" y="7"/>
                  </a:lnTo>
                  <a:lnTo>
                    <a:pt x="105" y="6"/>
                  </a:lnTo>
                  <a:lnTo>
                    <a:pt x="120" y="7"/>
                  </a:lnTo>
                  <a:lnTo>
                    <a:pt x="123" y="0"/>
                  </a:lnTo>
                  <a:lnTo>
                    <a:pt x="142" y="0"/>
                  </a:lnTo>
                  <a:lnTo>
                    <a:pt x="132" y="7"/>
                  </a:lnTo>
                  <a:lnTo>
                    <a:pt x="109" y="15"/>
                  </a:lnTo>
                  <a:lnTo>
                    <a:pt x="90" y="18"/>
                  </a:lnTo>
                  <a:lnTo>
                    <a:pt x="63" y="15"/>
                  </a:lnTo>
                  <a:lnTo>
                    <a:pt x="30" y="15"/>
                  </a:lnTo>
                  <a:lnTo>
                    <a:pt x="10" y="17"/>
                  </a:lnTo>
                  <a:lnTo>
                    <a:pt x="0" y="7"/>
                  </a:lnTo>
                  <a:lnTo>
                    <a:pt x="0" y="0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55" name="Freeform 238"/>
            <p:cNvSpPr>
              <a:spLocks/>
            </p:cNvSpPr>
            <p:nvPr/>
          </p:nvSpPr>
          <p:spPr bwMode="auto">
            <a:xfrm>
              <a:off x="7107095" y="4543523"/>
              <a:ext cx="50333" cy="1563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7" y="0"/>
                </a:cxn>
                <a:cxn ang="0">
                  <a:pos x="24" y="5"/>
                </a:cxn>
                <a:cxn ang="0">
                  <a:pos x="27" y="8"/>
                </a:cxn>
                <a:cxn ang="0">
                  <a:pos x="24" y="9"/>
                </a:cxn>
                <a:cxn ang="0">
                  <a:pos x="16" y="9"/>
                </a:cxn>
                <a:cxn ang="0">
                  <a:pos x="3" y="5"/>
                </a:cxn>
                <a:cxn ang="0">
                  <a:pos x="0" y="1"/>
                </a:cxn>
              </a:cxnLst>
              <a:rect l="0" t="0" r="r" b="b"/>
              <a:pathLst>
                <a:path w="27" h="9">
                  <a:moveTo>
                    <a:pt x="0" y="1"/>
                  </a:moveTo>
                  <a:lnTo>
                    <a:pt x="7" y="0"/>
                  </a:lnTo>
                  <a:lnTo>
                    <a:pt x="24" y="5"/>
                  </a:lnTo>
                  <a:lnTo>
                    <a:pt x="27" y="8"/>
                  </a:lnTo>
                  <a:lnTo>
                    <a:pt x="24" y="9"/>
                  </a:lnTo>
                  <a:lnTo>
                    <a:pt x="16" y="9"/>
                  </a:lnTo>
                  <a:lnTo>
                    <a:pt x="3" y="5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56" name="Freeform 240"/>
            <p:cNvSpPr>
              <a:spLocks/>
            </p:cNvSpPr>
            <p:nvPr/>
          </p:nvSpPr>
          <p:spPr bwMode="auto">
            <a:xfrm>
              <a:off x="7205897" y="4527884"/>
              <a:ext cx="100666" cy="31278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9" y="5"/>
                </a:cxn>
                <a:cxn ang="0">
                  <a:pos x="15" y="5"/>
                </a:cxn>
                <a:cxn ang="0">
                  <a:pos x="0" y="16"/>
                </a:cxn>
                <a:cxn ang="0">
                  <a:pos x="10" y="18"/>
                </a:cxn>
                <a:cxn ang="0">
                  <a:pos x="46" y="7"/>
                </a:cxn>
                <a:cxn ang="0">
                  <a:pos x="54" y="0"/>
                </a:cxn>
                <a:cxn ang="0">
                  <a:pos x="31" y="0"/>
                </a:cxn>
              </a:cxnLst>
              <a:rect l="0" t="0" r="r" b="b"/>
              <a:pathLst>
                <a:path w="54" h="18">
                  <a:moveTo>
                    <a:pt x="31" y="0"/>
                  </a:moveTo>
                  <a:lnTo>
                    <a:pt x="29" y="5"/>
                  </a:lnTo>
                  <a:lnTo>
                    <a:pt x="15" y="5"/>
                  </a:lnTo>
                  <a:lnTo>
                    <a:pt x="0" y="16"/>
                  </a:lnTo>
                  <a:lnTo>
                    <a:pt x="10" y="18"/>
                  </a:lnTo>
                  <a:lnTo>
                    <a:pt x="46" y="7"/>
                  </a:lnTo>
                  <a:lnTo>
                    <a:pt x="54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57" name="Freeform 242"/>
            <p:cNvSpPr>
              <a:spLocks/>
            </p:cNvSpPr>
            <p:nvPr/>
          </p:nvSpPr>
          <p:spPr bwMode="auto">
            <a:xfrm>
              <a:off x="6993379" y="4220320"/>
              <a:ext cx="48469" cy="31278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11" y="18"/>
                </a:cxn>
                <a:cxn ang="0">
                  <a:pos x="16" y="14"/>
                </a:cxn>
                <a:cxn ang="0">
                  <a:pos x="26" y="16"/>
                </a:cxn>
                <a:cxn ang="0">
                  <a:pos x="26" y="0"/>
                </a:cxn>
                <a:cxn ang="0">
                  <a:pos x="14" y="5"/>
                </a:cxn>
                <a:cxn ang="0">
                  <a:pos x="0" y="16"/>
                </a:cxn>
              </a:cxnLst>
              <a:rect l="0" t="0" r="r" b="b"/>
              <a:pathLst>
                <a:path w="26" h="18">
                  <a:moveTo>
                    <a:pt x="0" y="16"/>
                  </a:moveTo>
                  <a:lnTo>
                    <a:pt x="11" y="18"/>
                  </a:lnTo>
                  <a:lnTo>
                    <a:pt x="16" y="14"/>
                  </a:lnTo>
                  <a:lnTo>
                    <a:pt x="26" y="16"/>
                  </a:lnTo>
                  <a:lnTo>
                    <a:pt x="26" y="0"/>
                  </a:lnTo>
                  <a:lnTo>
                    <a:pt x="14" y="5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58" name="Freeform 244"/>
            <p:cNvSpPr>
              <a:spLocks/>
            </p:cNvSpPr>
            <p:nvPr/>
          </p:nvSpPr>
          <p:spPr bwMode="auto">
            <a:xfrm>
              <a:off x="6877799" y="4190780"/>
              <a:ext cx="246073" cy="121636"/>
            </a:xfrm>
            <a:custGeom>
              <a:avLst/>
              <a:gdLst/>
              <a:ahLst/>
              <a:cxnLst>
                <a:cxn ang="0">
                  <a:pos x="87" y="15"/>
                </a:cxn>
                <a:cxn ang="0">
                  <a:pos x="102" y="0"/>
                </a:cxn>
                <a:cxn ang="0">
                  <a:pos x="109" y="0"/>
                </a:cxn>
                <a:cxn ang="0">
                  <a:pos x="116" y="8"/>
                </a:cxn>
                <a:cxn ang="0">
                  <a:pos x="130" y="8"/>
                </a:cxn>
                <a:cxn ang="0">
                  <a:pos x="132" y="11"/>
                </a:cxn>
                <a:cxn ang="0">
                  <a:pos x="131" y="20"/>
                </a:cxn>
                <a:cxn ang="0">
                  <a:pos x="113" y="31"/>
                </a:cxn>
                <a:cxn ang="0">
                  <a:pos x="98" y="30"/>
                </a:cxn>
                <a:cxn ang="0">
                  <a:pos x="95" y="38"/>
                </a:cxn>
                <a:cxn ang="0">
                  <a:pos x="87" y="40"/>
                </a:cxn>
                <a:cxn ang="0">
                  <a:pos x="87" y="49"/>
                </a:cxn>
                <a:cxn ang="0">
                  <a:pos x="73" y="53"/>
                </a:cxn>
                <a:cxn ang="0">
                  <a:pos x="68" y="62"/>
                </a:cxn>
                <a:cxn ang="0">
                  <a:pos x="60" y="62"/>
                </a:cxn>
                <a:cxn ang="0">
                  <a:pos x="52" y="68"/>
                </a:cxn>
                <a:cxn ang="0">
                  <a:pos x="46" y="63"/>
                </a:cxn>
                <a:cxn ang="0">
                  <a:pos x="32" y="70"/>
                </a:cxn>
                <a:cxn ang="0">
                  <a:pos x="12" y="70"/>
                </a:cxn>
                <a:cxn ang="0">
                  <a:pos x="0" y="60"/>
                </a:cxn>
                <a:cxn ang="0">
                  <a:pos x="2" y="54"/>
                </a:cxn>
                <a:cxn ang="0">
                  <a:pos x="19" y="62"/>
                </a:cxn>
                <a:cxn ang="0">
                  <a:pos x="25" y="56"/>
                </a:cxn>
                <a:cxn ang="0">
                  <a:pos x="32" y="40"/>
                </a:cxn>
                <a:cxn ang="0">
                  <a:pos x="52" y="40"/>
                </a:cxn>
                <a:cxn ang="0">
                  <a:pos x="60" y="31"/>
                </a:cxn>
                <a:cxn ang="0">
                  <a:pos x="73" y="34"/>
                </a:cxn>
                <a:cxn ang="0">
                  <a:pos x="76" y="30"/>
                </a:cxn>
                <a:cxn ang="0">
                  <a:pos x="87" y="31"/>
                </a:cxn>
                <a:cxn ang="0">
                  <a:pos x="87" y="15"/>
                </a:cxn>
              </a:cxnLst>
              <a:rect l="0" t="0" r="r" b="b"/>
              <a:pathLst>
                <a:path w="132" h="70">
                  <a:moveTo>
                    <a:pt x="87" y="15"/>
                  </a:moveTo>
                  <a:lnTo>
                    <a:pt x="102" y="0"/>
                  </a:lnTo>
                  <a:lnTo>
                    <a:pt x="109" y="0"/>
                  </a:lnTo>
                  <a:lnTo>
                    <a:pt x="116" y="8"/>
                  </a:lnTo>
                  <a:lnTo>
                    <a:pt x="130" y="8"/>
                  </a:lnTo>
                  <a:lnTo>
                    <a:pt x="132" y="11"/>
                  </a:lnTo>
                  <a:lnTo>
                    <a:pt x="131" y="20"/>
                  </a:lnTo>
                  <a:lnTo>
                    <a:pt x="113" y="31"/>
                  </a:lnTo>
                  <a:lnTo>
                    <a:pt x="98" y="30"/>
                  </a:lnTo>
                  <a:lnTo>
                    <a:pt x="95" y="38"/>
                  </a:lnTo>
                  <a:lnTo>
                    <a:pt x="87" y="40"/>
                  </a:lnTo>
                  <a:lnTo>
                    <a:pt x="87" y="49"/>
                  </a:lnTo>
                  <a:lnTo>
                    <a:pt x="73" y="53"/>
                  </a:lnTo>
                  <a:lnTo>
                    <a:pt x="68" y="62"/>
                  </a:lnTo>
                  <a:lnTo>
                    <a:pt x="60" y="62"/>
                  </a:lnTo>
                  <a:lnTo>
                    <a:pt x="52" y="68"/>
                  </a:lnTo>
                  <a:lnTo>
                    <a:pt x="46" y="63"/>
                  </a:lnTo>
                  <a:lnTo>
                    <a:pt x="32" y="70"/>
                  </a:lnTo>
                  <a:lnTo>
                    <a:pt x="12" y="70"/>
                  </a:lnTo>
                  <a:lnTo>
                    <a:pt x="0" y="60"/>
                  </a:lnTo>
                  <a:lnTo>
                    <a:pt x="2" y="54"/>
                  </a:lnTo>
                  <a:lnTo>
                    <a:pt x="19" y="62"/>
                  </a:lnTo>
                  <a:lnTo>
                    <a:pt x="25" y="56"/>
                  </a:lnTo>
                  <a:lnTo>
                    <a:pt x="32" y="40"/>
                  </a:lnTo>
                  <a:lnTo>
                    <a:pt x="52" y="40"/>
                  </a:lnTo>
                  <a:lnTo>
                    <a:pt x="60" y="31"/>
                  </a:lnTo>
                  <a:lnTo>
                    <a:pt x="73" y="34"/>
                  </a:lnTo>
                  <a:lnTo>
                    <a:pt x="76" y="30"/>
                  </a:lnTo>
                  <a:lnTo>
                    <a:pt x="87" y="31"/>
                  </a:lnTo>
                  <a:lnTo>
                    <a:pt x="87" y="1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59" name="Freeform 246"/>
            <p:cNvSpPr>
              <a:spLocks/>
            </p:cNvSpPr>
            <p:nvPr/>
          </p:nvSpPr>
          <p:spPr bwMode="auto">
            <a:xfrm>
              <a:off x="6877799" y="4251597"/>
              <a:ext cx="229295" cy="16855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" y="63"/>
                </a:cxn>
                <a:cxn ang="0">
                  <a:pos x="8" y="63"/>
                </a:cxn>
                <a:cxn ang="0">
                  <a:pos x="21" y="83"/>
                </a:cxn>
                <a:cxn ang="0">
                  <a:pos x="41" y="82"/>
                </a:cxn>
                <a:cxn ang="0">
                  <a:pos x="70" y="86"/>
                </a:cxn>
                <a:cxn ang="0">
                  <a:pos x="72" y="97"/>
                </a:cxn>
                <a:cxn ang="0">
                  <a:pos x="92" y="92"/>
                </a:cxn>
                <a:cxn ang="0">
                  <a:pos x="96" y="79"/>
                </a:cxn>
                <a:cxn ang="0">
                  <a:pos x="94" y="71"/>
                </a:cxn>
                <a:cxn ang="0">
                  <a:pos x="110" y="60"/>
                </a:cxn>
                <a:cxn ang="0">
                  <a:pos x="110" y="48"/>
                </a:cxn>
                <a:cxn ang="0">
                  <a:pos x="114" y="44"/>
                </a:cxn>
                <a:cxn ang="0">
                  <a:pos x="123" y="44"/>
                </a:cxn>
                <a:cxn ang="0">
                  <a:pos x="123" y="35"/>
                </a:cxn>
                <a:cxn ang="0">
                  <a:pos x="117" y="31"/>
                </a:cxn>
                <a:cxn ang="0">
                  <a:pos x="117" y="27"/>
                </a:cxn>
                <a:cxn ang="0">
                  <a:pos x="114" y="24"/>
                </a:cxn>
                <a:cxn ang="0">
                  <a:pos x="114" y="1"/>
                </a:cxn>
                <a:cxn ang="0">
                  <a:pos x="99" y="0"/>
                </a:cxn>
                <a:cxn ang="0">
                  <a:pos x="94" y="8"/>
                </a:cxn>
                <a:cxn ang="0">
                  <a:pos x="86" y="9"/>
                </a:cxn>
                <a:cxn ang="0">
                  <a:pos x="86" y="19"/>
                </a:cxn>
                <a:cxn ang="0">
                  <a:pos x="72" y="22"/>
                </a:cxn>
                <a:cxn ang="0">
                  <a:pos x="68" y="31"/>
                </a:cxn>
                <a:cxn ang="0">
                  <a:pos x="61" y="31"/>
                </a:cxn>
                <a:cxn ang="0">
                  <a:pos x="52" y="38"/>
                </a:cxn>
                <a:cxn ang="0">
                  <a:pos x="44" y="33"/>
                </a:cxn>
                <a:cxn ang="0">
                  <a:pos x="32" y="40"/>
                </a:cxn>
                <a:cxn ang="0">
                  <a:pos x="12" y="40"/>
                </a:cxn>
                <a:cxn ang="0">
                  <a:pos x="0" y="28"/>
                </a:cxn>
              </a:cxnLst>
              <a:rect l="0" t="0" r="r" b="b"/>
              <a:pathLst>
                <a:path w="123" h="97">
                  <a:moveTo>
                    <a:pt x="0" y="28"/>
                  </a:moveTo>
                  <a:lnTo>
                    <a:pt x="2" y="63"/>
                  </a:lnTo>
                  <a:lnTo>
                    <a:pt x="8" y="63"/>
                  </a:lnTo>
                  <a:lnTo>
                    <a:pt x="21" y="83"/>
                  </a:lnTo>
                  <a:lnTo>
                    <a:pt x="41" y="82"/>
                  </a:lnTo>
                  <a:lnTo>
                    <a:pt x="70" y="86"/>
                  </a:lnTo>
                  <a:lnTo>
                    <a:pt x="72" y="97"/>
                  </a:lnTo>
                  <a:lnTo>
                    <a:pt x="92" y="92"/>
                  </a:lnTo>
                  <a:lnTo>
                    <a:pt x="96" y="79"/>
                  </a:lnTo>
                  <a:lnTo>
                    <a:pt x="94" y="71"/>
                  </a:lnTo>
                  <a:lnTo>
                    <a:pt x="110" y="60"/>
                  </a:lnTo>
                  <a:lnTo>
                    <a:pt x="110" y="48"/>
                  </a:lnTo>
                  <a:lnTo>
                    <a:pt x="114" y="44"/>
                  </a:lnTo>
                  <a:lnTo>
                    <a:pt x="123" y="44"/>
                  </a:lnTo>
                  <a:lnTo>
                    <a:pt x="123" y="35"/>
                  </a:lnTo>
                  <a:lnTo>
                    <a:pt x="117" y="31"/>
                  </a:lnTo>
                  <a:lnTo>
                    <a:pt x="117" y="27"/>
                  </a:lnTo>
                  <a:lnTo>
                    <a:pt x="114" y="24"/>
                  </a:lnTo>
                  <a:lnTo>
                    <a:pt x="114" y="1"/>
                  </a:lnTo>
                  <a:lnTo>
                    <a:pt x="99" y="0"/>
                  </a:lnTo>
                  <a:lnTo>
                    <a:pt x="94" y="8"/>
                  </a:lnTo>
                  <a:lnTo>
                    <a:pt x="86" y="9"/>
                  </a:lnTo>
                  <a:lnTo>
                    <a:pt x="86" y="19"/>
                  </a:lnTo>
                  <a:lnTo>
                    <a:pt x="72" y="22"/>
                  </a:lnTo>
                  <a:lnTo>
                    <a:pt x="68" y="31"/>
                  </a:lnTo>
                  <a:lnTo>
                    <a:pt x="61" y="31"/>
                  </a:lnTo>
                  <a:lnTo>
                    <a:pt x="52" y="38"/>
                  </a:lnTo>
                  <a:lnTo>
                    <a:pt x="44" y="33"/>
                  </a:lnTo>
                  <a:lnTo>
                    <a:pt x="32" y="40"/>
                  </a:lnTo>
                  <a:lnTo>
                    <a:pt x="12" y="40"/>
                  </a:lnTo>
                  <a:lnTo>
                    <a:pt x="0" y="2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60" name="Freeform 248"/>
            <p:cNvSpPr>
              <a:spLocks/>
            </p:cNvSpPr>
            <p:nvPr/>
          </p:nvSpPr>
          <p:spPr bwMode="auto">
            <a:xfrm>
              <a:off x="6892713" y="3898854"/>
              <a:ext cx="50333" cy="45179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8"/>
                </a:cxn>
                <a:cxn ang="0">
                  <a:pos x="5" y="26"/>
                </a:cxn>
                <a:cxn ang="0">
                  <a:pos x="14" y="26"/>
                </a:cxn>
                <a:cxn ang="0">
                  <a:pos x="14" y="18"/>
                </a:cxn>
                <a:cxn ang="0">
                  <a:pos x="27" y="9"/>
                </a:cxn>
                <a:cxn ang="0">
                  <a:pos x="26" y="7"/>
                </a:cxn>
                <a:cxn ang="0">
                  <a:pos x="10" y="0"/>
                </a:cxn>
              </a:cxnLst>
              <a:rect l="0" t="0" r="r" b="b"/>
              <a:pathLst>
                <a:path w="27" h="26">
                  <a:moveTo>
                    <a:pt x="10" y="0"/>
                  </a:moveTo>
                  <a:lnTo>
                    <a:pt x="0" y="8"/>
                  </a:lnTo>
                  <a:lnTo>
                    <a:pt x="5" y="26"/>
                  </a:lnTo>
                  <a:lnTo>
                    <a:pt x="14" y="26"/>
                  </a:lnTo>
                  <a:lnTo>
                    <a:pt x="14" y="18"/>
                  </a:lnTo>
                  <a:lnTo>
                    <a:pt x="27" y="9"/>
                  </a:lnTo>
                  <a:lnTo>
                    <a:pt x="26" y="7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61" name="Freeform 250"/>
            <p:cNvSpPr>
              <a:spLocks/>
            </p:cNvSpPr>
            <p:nvPr/>
          </p:nvSpPr>
          <p:spPr bwMode="auto">
            <a:xfrm>
              <a:off x="7174206" y="3791120"/>
              <a:ext cx="31691" cy="92095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4" y="13"/>
                </a:cxn>
                <a:cxn ang="0">
                  <a:pos x="0" y="33"/>
                </a:cxn>
                <a:cxn ang="0">
                  <a:pos x="3" y="40"/>
                </a:cxn>
                <a:cxn ang="0">
                  <a:pos x="3" y="53"/>
                </a:cxn>
                <a:cxn ang="0">
                  <a:pos x="8" y="31"/>
                </a:cxn>
                <a:cxn ang="0">
                  <a:pos x="17" y="25"/>
                </a:cxn>
                <a:cxn ang="0">
                  <a:pos x="16" y="8"/>
                </a:cxn>
                <a:cxn ang="0">
                  <a:pos x="17" y="0"/>
                </a:cxn>
                <a:cxn ang="0">
                  <a:pos x="11" y="2"/>
                </a:cxn>
              </a:cxnLst>
              <a:rect l="0" t="0" r="r" b="b"/>
              <a:pathLst>
                <a:path w="17" h="53">
                  <a:moveTo>
                    <a:pt x="11" y="2"/>
                  </a:moveTo>
                  <a:lnTo>
                    <a:pt x="4" y="13"/>
                  </a:lnTo>
                  <a:lnTo>
                    <a:pt x="0" y="33"/>
                  </a:lnTo>
                  <a:lnTo>
                    <a:pt x="3" y="40"/>
                  </a:lnTo>
                  <a:lnTo>
                    <a:pt x="3" y="53"/>
                  </a:lnTo>
                  <a:lnTo>
                    <a:pt x="8" y="31"/>
                  </a:lnTo>
                  <a:lnTo>
                    <a:pt x="17" y="25"/>
                  </a:lnTo>
                  <a:lnTo>
                    <a:pt x="16" y="8"/>
                  </a:lnTo>
                  <a:lnTo>
                    <a:pt x="17" y="0"/>
                  </a:lnTo>
                  <a:lnTo>
                    <a:pt x="11" y="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62" name="Freeform 252"/>
            <p:cNvSpPr>
              <a:spLocks/>
            </p:cNvSpPr>
            <p:nvPr/>
          </p:nvSpPr>
          <p:spPr bwMode="auto">
            <a:xfrm>
              <a:off x="7157428" y="3944033"/>
              <a:ext cx="132358" cy="276286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13" y="0"/>
                </a:cxn>
                <a:cxn ang="0">
                  <a:pos x="6" y="10"/>
                </a:cxn>
                <a:cxn ang="0">
                  <a:pos x="5" y="19"/>
                </a:cxn>
                <a:cxn ang="0">
                  <a:pos x="0" y="19"/>
                </a:cxn>
                <a:cxn ang="0">
                  <a:pos x="5" y="28"/>
                </a:cxn>
                <a:cxn ang="0">
                  <a:pos x="1" y="44"/>
                </a:cxn>
                <a:cxn ang="0">
                  <a:pos x="2" y="48"/>
                </a:cxn>
                <a:cxn ang="0">
                  <a:pos x="8" y="70"/>
                </a:cxn>
                <a:cxn ang="0">
                  <a:pos x="14" y="77"/>
                </a:cxn>
                <a:cxn ang="0">
                  <a:pos x="19" y="72"/>
                </a:cxn>
                <a:cxn ang="0">
                  <a:pos x="26" y="78"/>
                </a:cxn>
                <a:cxn ang="0">
                  <a:pos x="30" y="72"/>
                </a:cxn>
                <a:cxn ang="0">
                  <a:pos x="40" y="77"/>
                </a:cxn>
                <a:cxn ang="0">
                  <a:pos x="38" y="84"/>
                </a:cxn>
                <a:cxn ang="0">
                  <a:pos x="41" y="91"/>
                </a:cxn>
                <a:cxn ang="0">
                  <a:pos x="38" y="91"/>
                </a:cxn>
                <a:cxn ang="0">
                  <a:pos x="28" y="84"/>
                </a:cxn>
                <a:cxn ang="0">
                  <a:pos x="23" y="95"/>
                </a:cxn>
                <a:cxn ang="0">
                  <a:pos x="28" y="97"/>
                </a:cxn>
                <a:cxn ang="0">
                  <a:pos x="26" y="99"/>
                </a:cxn>
                <a:cxn ang="0">
                  <a:pos x="31" y="104"/>
                </a:cxn>
                <a:cxn ang="0">
                  <a:pos x="30" y="110"/>
                </a:cxn>
                <a:cxn ang="0">
                  <a:pos x="33" y="119"/>
                </a:cxn>
                <a:cxn ang="0">
                  <a:pos x="41" y="108"/>
                </a:cxn>
                <a:cxn ang="0">
                  <a:pos x="44" y="111"/>
                </a:cxn>
                <a:cxn ang="0">
                  <a:pos x="50" y="110"/>
                </a:cxn>
                <a:cxn ang="0">
                  <a:pos x="57" y="113"/>
                </a:cxn>
                <a:cxn ang="0">
                  <a:pos x="57" y="120"/>
                </a:cxn>
                <a:cxn ang="0">
                  <a:pos x="50" y="118"/>
                </a:cxn>
                <a:cxn ang="0">
                  <a:pos x="50" y="125"/>
                </a:cxn>
                <a:cxn ang="0">
                  <a:pos x="45" y="131"/>
                </a:cxn>
                <a:cxn ang="0">
                  <a:pos x="45" y="146"/>
                </a:cxn>
                <a:cxn ang="0">
                  <a:pos x="63" y="159"/>
                </a:cxn>
                <a:cxn ang="0">
                  <a:pos x="64" y="152"/>
                </a:cxn>
                <a:cxn ang="0">
                  <a:pos x="71" y="153"/>
                </a:cxn>
                <a:cxn ang="0">
                  <a:pos x="71" y="120"/>
                </a:cxn>
                <a:cxn ang="0">
                  <a:pos x="64" y="116"/>
                </a:cxn>
                <a:cxn ang="0">
                  <a:pos x="64" y="108"/>
                </a:cxn>
                <a:cxn ang="0">
                  <a:pos x="59" y="103"/>
                </a:cxn>
                <a:cxn ang="0">
                  <a:pos x="63" y="97"/>
                </a:cxn>
                <a:cxn ang="0">
                  <a:pos x="70" y="97"/>
                </a:cxn>
                <a:cxn ang="0">
                  <a:pos x="66" y="84"/>
                </a:cxn>
                <a:cxn ang="0">
                  <a:pos x="62" y="76"/>
                </a:cxn>
                <a:cxn ang="0">
                  <a:pos x="50" y="74"/>
                </a:cxn>
                <a:cxn ang="0">
                  <a:pos x="48" y="59"/>
                </a:cxn>
                <a:cxn ang="0">
                  <a:pos x="43" y="53"/>
                </a:cxn>
                <a:cxn ang="0">
                  <a:pos x="36" y="51"/>
                </a:cxn>
                <a:cxn ang="0">
                  <a:pos x="28" y="56"/>
                </a:cxn>
                <a:cxn ang="0">
                  <a:pos x="19" y="36"/>
                </a:cxn>
                <a:cxn ang="0">
                  <a:pos x="22" y="34"/>
                </a:cxn>
                <a:cxn ang="0">
                  <a:pos x="30" y="31"/>
                </a:cxn>
                <a:cxn ang="0">
                  <a:pos x="33" y="21"/>
                </a:cxn>
                <a:cxn ang="0">
                  <a:pos x="30" y="13"/>
                </a:cxn>
                <a:cxn ang="0">
                  <a:pos x="30" y="0"/>
                </a:cxn>
              </a:cxnLst>
              <a:rect l="0" t="0" r="r" b="b"/>
              <a:pathLst>
                <a:path w="71" h="159">
                  <a:moveTo>
                    <a:pt x="30" y="0"/>
                  </a:moveTo>
                  <a:lnTo>
                    <a:pt x="13" y="0"/>
                  </a:lnTo>
                  <a:lnTo>
                    <a:pt x="6" y="10"/>
                  </a:lnTo>
                  <a:lnTo>
                    <a:pt x="5" y="19"/>
                  </a:lnTo>
                  <a:lnTo>
                    <a:pt x="0" y="19"/>
                  </a:lnTo>
                  <a:lnTo>
                    <a:pt x="5" y="28"/>
                  </a:lnTo>
                  <a:lnTo>
                    <a:pt x="1" y="44"/>
                  </a:lnTo>
                  <a:lnTo>
                    <a:pt x="2" y="48"/>
                  </a:lnTo>
                  <a:lnTo>
                    <a:pt x="8" y="70"/>
                  </a:lnTo>
                  <a:lnTo>
                    <a:pt x="14" y="77"/>
                  </a:lnTo>
                  <a:lnTo>
                    <a:pt x="19" y="72"/>
                  </a:lnTo>
                  <a:lnTo>
                    <a:pt x="26" y="78"/>
                  </a:lnTo>
                  <a:lnTo>
                    <a:pt x="30" y="72"/>
                  </a:lnTo>
                  <a:lnTo>
                    <a:pt x="40" y="77"/>
                  </a:lnTo>
                  <a:lnTo>
                    <a:pt x="38" y="84"/>
                  </a:lnTo>
                  <a:lnTo>
                    <a:pt x="41" y="91"/>
                  </a:lnTo>
                  <a:lnTo>
                    <a:pt x="38" y="91"/>
                  </a:lnTo>
                  <a:lnTo>
                    <a:pt x="28" y="84"/>
                  </a:lnTo>
                  <a:lnTo>
                    <a:pt x="23" y="95"/>
                  </a:lnTo>
                  <a:lnTo>
                    <a:pt x="28" y="97"/>
                  </a:lnTo>
                  <a:lnTo>
                    <a:pt x="26" y="99"/>
                  </a:lnTo>
                  <a:lnTo>
                    <a:pt x="31" y="104"/>
                  </a:lnTo>
                  <a:lnTo>
                    <a:pt x="30" y="110"/>
                  </a:lnTo>
                  <a:lnTo>
                    <a:pt x="33" y="119"/>
                  </a:lnTo>
                  <a:lnTo>
                    <a:pt x="41" y="108"/>
                  </a:lnTo>
                  <a:lnTo>
                    <a:pt x="44" y="111"/>
                  </a:lnTo>
                  <a:lnTo>
                    <a:pt x="50" y="110"/>
                  </a:lnTo>
                  <a:lnTo>
                    <a:pt x="57" y="113"/>
                  </a:lnTo>
                  <a:lnTo>
                    <a:pt x="57" y="120"/>
                  </a:lnTo>
                  <a:lnTo>
                    <a:pt x="50" y="118"/>
                  </a:lnTo>
                  <a:lnTo>
                    <a:pt x="50" y="125"/>
                  </a:lnTo>
                  <a:lnTo>
                    <a:pt x="45" y="131"/>
                  </a:lnTo>
                  <a:lnTo>
                    <a:pt x="45" y="146"/>
                  </a:lnTo>
                  <a:lnTo>
                    <a:pt x="63" y="159"/>
                  </a:lnTo>
                  <a:lnTo>
                    <a:pt x="64" y="152"/>
                  </a:lnTo>
                  <a:lnTo>
                    <a:pt x="71" y="153"/>
                  </a:lnTo>
                  <a:lnTo>
                    <a:pt x="71" y="120"/>
                  </a:lnTo>
                  <a:lnTo>
                    <a:pt x="64" y="116"/>
                  </a:lnTo>
                  <a:lnTo>
                    <a:pt x="64" y="108"/>
                  </a:lnTo>
                  <a:lnTo>
                    <a:pt x="59" y="103"/>
                  </a:lnTo>
                  <a:lnTo>
                    <a:pt x="63" y="97"/>
                  </a:lnTo>
                  <a:lnTo>
                    <a:pt x="70" y="97"/>
                  </a:lnTo>
                  <a:lnTo>
                    <a:pt x="66" y="84"/>
                  </a:lnTo>
                  <a:lnTo>
                    <a:pt x="62" y="76"/>
                  </a:lnTo>
                  <a:lnTo>
                    <a:pt x="50" y="74"/>
                  </a:lnTo>
                  <a:lnTo>
                    <a:pt x="48" y="59"/>
                  </a:lnTo>
                  <a:lnTo>
                    <a:pt x="43" y="53"/>
                  </a:lnTo>
                  <a:lnTo>
                    <a:pt x="36" y="51"/>
                  </a:lnTo>
                  <a:lnTo>
                    <a:pt x="28" y="56"/>
                  </a:lnTo>
                  <a:lnTo>
                    <a:pt x="19" y="36"/>
                  </a:lnTo>
                  <a:lnTo>
                    <a:pt x="22" y="34"/>
                  </a:lnTo>
                  <a:lnTo>
                    <a:pt x="30" y="31"/>
                  </a:lnTo>
                  <a:lnTo>
                    <a:pt x="33" y="21"/>
                  </a:lnTo>
                  <a:lnTo>
                    <a:pt x="30" y="13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63" name="Freeform 254"/>
            <p:cNvSpPr>
              <a:spLocks/>
            </p:cNvSpPr>
            <p:nvPr/>
          </p:nvSpPr>
          <p:spPr bwMode="auto">
            <a:xfrm>
              <a:off x="7075404" y="4098684"/>
              <a:ext cx="65247" cy="60818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32" y="0"/>
                </a:cxn>
                <a:cxn ang="0">
                  <a:pos x="17" y="13"/>
                </a:cxn>
                <a:cxn ang="0">
                  <a:pos x="0" y="32"/>
                </a:cxn>
                <a:cxn ang="0">
                  <a:pos x="8" y="35"/>
                </a:cxn>
                <a:cxn ang="0">
                  <a:pos x="17" y="30"/>
                </a:cxn>
                <a:cxn ang="0">
                  <a:pos x="18" y="21"/>
                </a:cxn>
                <a:cxn ang="0">
                  <a:pos x="27" y="16"/>
                </a:cxn>
                <a:cxn ang="0">
                  <a:pos x="35" y="8"/>
                </a:cxn>
                <a:cxn ang="0">
                  <a:pos x="35" y="0"/>
                </a:cxn>
              </a:cxnLst>
              <a:rect l="0" t="0" r="r" b="b"/>
              <a:pathLst>
                <a:path w="35" h="35">
                  <a:moveTo>
                    <a:pt x="35" y="0"/>
                  </a:moveTo>
                  <a:lnTo>
                    <a:pt x="32" y="0"/>
                  </a:lnTo>
                  <a:lnTo>
                    <a:pt x="17" y="13"/>
                  </a:lnTo>
                  <a:lnTo>
                    <a:pt x="0" y="32"/>
                  </a:lnTo>
                  <a:lnTo>
                    <a:pt x="8" y="35"/>
                  </a:lnTo>
                  <a:lnTo>
                    <a:pt x="17" y="30"/>
                  </a:lnTo>
                  <a:lnTo>
                    <a:pt x="18" y="21"/>
                  </a:lnTo>
                  <a:lnTo>
                    <a:pt x="27" y="16"/>
                  </a:lnTo>
                  <a:lnTo>
                    <a:pt x="35" y="8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64" name="Freeform 256"/>
            <p:cNvSpPr>
              <a:spLocks/>
            </p:cNvSpPr>
            <p:nvPr/>
          </p:nvSpPr>
          <p:spPr bwMode="auto">
            <a:xfrm>
              <a:off x="7140650" y="4067406"/>
              <a:ext cx="16778" cy="15639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0"/>
                </a:cxn>
                <a:cxn ang="0">
                  <a:pos x="6" y="9"/>
                </a:cxn>
                <a:cxn ang="0">
                  <a:pos x="9" y="9"/>
                </a:cxn>
                <a:cxn ang="0">
                  <a:pos x="9" y="0"/>
                </a:cxn>
              </a:cxnLst>
              <a:rect l="0" t="0" r="r" b="b"/>
              <a:pathLst>
                <a:path w="9" h="9">
                  <a:moveTo>
                    <a:pt x="9" y="0"/>
                  </a:moveTo>
                  <a:lnTo>
                    <a:pt x="0" y="0"/>
                  </a:lnTo>
                  <a:lnTo>
                    <a:pt x="6" y="9"/>
                  </a:lnTo>
                  <a:lnTo>
                    <a:pt x="9" y="9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65" name="Freeform 258"/>
            <p:cNvSpPr>
              <a:spLocks/>
            </p:cNvSpPr>
            <p:nvPr/>
          </p:nvSpPr>
          <p:spPr bwMode="auto">
            <a:xfrm>
              <a:off x="7190983" y="4159502"/>
              <a:ext cx="48469" cy="46917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6" y="0"/>
                </a:cxn>
                <a:cxn ang="0">
                  <a:pos x="5" y="8"/>
                </a:cxn>
                <a:cxn ang="0">
                  <a:pos x="1" y="17"/>
                </a:cxn>
                <a:cxn ang="0">
                  <a:pos x="0" y="27"/>
                </a:cxn>
                <a:cxn ang="0">
                  <a:pos x="12" y="20"/>
                </a:cxn>
                <a:cxn ang="0">
                  <a:pos x="12" y="12"/>
                </a:cxn>
                <a:cxn ang="0">
                  <a:pos x="19" y="15"/>
                </a:cxn>
                <a:cxn ang="0">
                  <a:pos x="26" y="6"/>
                </a:cxn>
                <a:cxn ang="0">
                  <a:pos x="24" y="0"/>
                </a:cxn>
              </a:cxnLst>
              <a:rect l="0" t="0" r="r" b="b"/>
              <a:pathLst>
                <a:path w="26" h="27">
                  <a:moveTo>
                    <a:pt x="24" y="0"/>
                  </a:moveTo>
                  <a:lnTo>
                    <a:pt x="16" y="0"/>
                  </a:lnTo>
                  <a:lnTo>
                    <a:pt x="5" y="8"/>
                  </a:lnTo>
                  <a:lnTo>
                    <a:pt x="1" y="17"/>
                  </a:lnTo>
                  <a:lnTo>
                    <a:pt x="0" y="27"/>
                  </a:lnTo>
                  <a:lnTo>
                    <a:pt x="12" y="20"/>
                  </a:lnTo>
                  <a:lnTo>
                    <a:pt x="12" y="12"/>
                  </a:lnTo>
                  <a:lnTo>
                    <a:pt x="19" y="15"/>
                  </a:lnTo>
                  <a:lnTo>
                    <a:pt x="26" y="6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66" name="Freeform 260"/>
            <p:cNvSpPr>
              <a:spLocks/>
            </p:cNvSpPr>
            <p:nvPr/>
          </p:nvSpPr>
          <p:spPr bwMode="auto">
            <a:xfrm>
              <a:off x="7107095" y="4298514"/>
              <a:ext cx="149135" cy="152913"/>
            </a:xfrm>
            <a:custGeom>
              <a:avLst/>
              <a:gdLst/>
              <a:ahLst/>
              <a:cxnLst>
                <a:cxn ang="0">
                  <a:pos x="68" y="12"/>
                </a:cxn>
                <a:cxn ang="0">
                  <a:pos x="79" y="0"/>
                </a:cxn>
                <a:cxn ang="0">
                  <a:pos x="80" y="11"/>
                </a:cxn>
                <a:cxn ang="0">
                  <a:pos x="74" y="18"/>
                </a:cxn>
                <a:cxn ang="0">
                  <a:pos x="63" y="19"/>
                </a:cxn>
                <a:cxn ang="0">
                  <a:pos x="52" y="19"/>
                </a:cxn>
                <a:cxn ang="0">
                  <a:pos x="25" y="12"/>
                </a:cxn>
                <a:cxn ang="0">
                  <a:pos x="18" y="21"/>
                </a:cxn>
                <a:cxn ang="0">
                  <a:pos x="18" y="32"/>
                </a:cxn>
                <a:cxn ang="0">
                  <a:pos x="46" y="28"/>
                </a:cxn>
                <a:cxn ang="0">
                  <a:pos x="52" y="28"/>
                </a:cxn>
                <a:cxn ang="0">
                  <a:pos x="54" y="41"/>
                </a:cxn>
                <a:cxn ang="0">
                  <a:pos x="50" y="45"/>
                </a:cxn>
                <a:cxn ang="0">
                  <a:pos x="46" y="39"/>
                </a:cxn>
                <a:cxn ang="0">
                  <a:pos x="39" y="43"/>
                </a:cxn>
                <a:cxn ang="0">
                  <a:pos x="45" y="53"/>
                </a:cxn>
                <a:cxn ang="0">
                  <a:pos x="45" y="60"/>
                </a:cxn>
                <a:cxn ang="0">
                  <a:pos x="54" y="70"/>
                </a:cxn>
                <a:cxn ang="0">
                  <a:pos x="54" y="88"/>
                </a:cxn>
                <a:cxn ang="0">
                  <a:pos x="34" y="87"/>
                </a:cxn>
                <a:cxn ang="0">
                  <a:pos x="34" y="81"/>
                </a:cxn>
                <a:cxn ang="0">
                  <a:pos x="29" y="79"/>
                </a:cxn>
                <a:cxn ang="0">
                  <a:pos x="30" y="74"/>
                </a:cxn>
                <a:cxn ang="0">
                  <a:pos x="25" y="59"/>
                </a:cxn>
                <a:cxn ang="0">
                  <a:pos x="18" y="60"/>
                </a:cxn>
                <a:cxn ang="0">
                  <a:pos x="18" y="88"/>
                </a:cxn>
                <a:cxn ang="0">
                  <a:pos x="7" y="88"/>
                </a:cxn>
                <a:cxn ang="0">
                  <a:pos x="9" y="65"/>
                </a:cxn>
                <a:cxn ang="0">
                  <a:pos x="0" y="59"/>
                </a:cxn>
                <a:cxn ang="0">
                  <a:pos x="9" y="38"/>
                </a:cxn>
                <a:cxn ang="0">
                  <a:pos x="9" y="19"/>
                </a:cxn>
                <a:cxn ang="0">
                  <a:pos x="22" y="5"/>
                </a:cxn>
                <a:cxn ang="0">
                  <a:pos x="68" y="12"/>
                </a:cxn>
              </a:cxnLst>
              <a:rect l="0" t="0" r="r" b="b"/>
              <a:pathLst>
                <a:path w="80" h="88">
                  <a:moveTo>
                    <a:pt x="68" y="12"/>
                  </a:moveTo>
                  <a:lnTo>
                    <a:pt x="79" y="0"/>
                  </a:lnTo>
                  <a:lnTo>
                    <a:pt x="80" y="11"/>
                  </a:lnTo>
                  <a:lnTo>
                    <a:pt x="74" y="18"/>
                  </a:lnTo>
                  <a:lnTo>
                    <a:pt x="63" y="19"/>
                  </a:lnTo>
                  <a:lnTo>
                    <a:pt x="52" y="19"/>
                  </a:lnTo>
                  <a:lnTo>
                    <a:pt x="25" y="12"/>
                  </a:lnTo>
                  <a:lnTo>
                    <a:pt x="18" y="21"/>
                  </a:lnTo>
                  <a:lnTo>
                    <a:pt x="18" y="32"/>
                  </a:lnTo>
                  <a:lnTo>
                    <a:pt x="46" y="28"/>
                  </a:lnTo>
                  <a:lnTo>
                    <a:pt x="52" y="28"/>
                  </a:lnTo>
                  <a:lnTo>
                    <a:pt x="54" y="41"/>
                  </a:lnTo>
                  <a:lnTo>
                    <a:pt x="50" y="45"/>
                  </a:lnTo>
                  <a:lnTo>
                    <a:pt x="46" y="39"/>
                  </a:lnTo>
                  <a:lnTo>
                    <a:pt x="39" y="43"/>
                  </a:lnTo>
                  <a:lnTo>
                    <a:pt x="45" y="53"/>
                  </a:lnTo>
                  <a:lnTo>
                    <a:pt x="45" y="60"/>
                  </a:lnTo>
                  <a:lnTo>
                    <a:pt x="54" y="70"/>
                  </a:lnTo>
                  <a:lnTo>
                    <a:pt x="54" y="88"/>
                  </a:lnTo>
                  <a:lnTo>
                    <a:pt x="34" y="87"/>
                  </a:lnTo>
                  <a:lnTo>
                    <a:pt x="34" y="81"/>
                  </a:lnTo>
                  <a:lnTo>
                    <a:pt x="29" y="79"/>
                  </a:lnTo>
                  <a:lnTo>
                    <a:pt x="30" y="74"/>
                  </a:lnTo>
                  <a:lnTo>
                    <a:pt x="25" y="59"/>
                  </a:lnTo>
                  <a:lnTo>
                    <a:pt x="18" y="60"/>
                  </a:lnTo>
                  <a:lnTo>
                    <a:pt x="18" y="88"/>
                  </a:lnTo>
                  <a:lnTo>
                    <a:pt x="7" y="88"/>
                  </a:lnTo>
                  <a:lnTo>
                    <a:pt x="9" y="65"/>
                  </a:lnTo>
                  <a:lnTo>
                    <a:pt x="0" y="59"/>
                  </a:lnTo>
                  <a:lnTo>
                    <a:pt x="9" y="38"/>
                  </a:lnTo>
                  <a:lnTo>
                    <a:pt x="9" y="19"/>
                  </a:lnTo>
                  <a:lnTo>
                    <a:pt x="22" y="5"/>
                  </a:lnTo>
                  <a:lnTo>
                    <a:pt x="68" y="1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67" name="Freeform 263"/>
            <p:cNvSpPr>
              <a:spLocks/>
            </p:cNvSpPr>
            <p:nvPr/>
          </p:nvSpPr>
          <p:spPr bwMode="auto">
            <a:xfrm>
              <a:off x="7321477" y="4298514"/>
              <a:ext cx="16778" cy="6081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11"/>
                </a:cxn>
                <a:cxn ang="0">
                  <a:pos x="0" y="28"/>
                </a:cxn>
                <a:cxn ang="0">
                  <a:pos x="3" y="35"/>
                </a:cxn>
                <a:cxn ang="0">
                  <a:pos x="6" y="35"/>
                </a:cxn>
                <a:cxn ang="0">
                  <a:pos x="9" y="27"/>
                </a:cxn>
                <a:cxn ang="0">
                  <a:pos x="8" y="20"/>
                </a:cxn>
                <a:cxn ang="0">
                  <a:pos x="9" y="16"/>
                </a:cxn>
                <a:cxn ang="0">
                  <a:pos x="9" y="7"/>
                </a:cxn>
                <a:cxn ang="0">
                  <a:pos x="6" y="7"/>
                </a:cxn>
                <a:cxn ang="0">
                  <a:pos x="5" y="0"/>
                </a:cxn>
              </a:cxnLst>
              <a:rect l="0" t="0" r="r" b="b"/>
              <a:pathLst>
                <a:path w="9" h="35">
                  <a:moveTo>
                    <a:pt x="5" y="0"/>
                  </a:moveTo>
                  <a:lnTo>
                    <a:pt x="0" y="11"/>
                  </a:lnTo>
                  <a:lnTo>
                    <a:pt x="0" y="28"/>
                  </a:lnTo>
                  <a:lnTo>
                    <a:pt x="3" y="35"/>
                  </a:lnTo>
                  <a:lnTo>
                    <a:pt x="6" y="35"/>
                  </a:lnTo>
                  <a:lnTo>
                    <a:pt x="9" y="27"/>
                  </a:lnTo>
                  <a:lnTo>
                    <a:pt x="8" y="20"/>
                  </a:lnTo>
                  <a:lnTo>
                    <a:pt x="9" y="16"/>
                  </a:lnTo>
                  <a:lnTo>
                    <a:pt x="9" y="7"/>
                  </a:lnTo>
                  <a:lnTo>
                    <a:pt x="6" y="7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68" name="Freeform 265"/>
            <p:cNvSpPr>
              <a:spLocks/>
            </p:cNvSpPr>
            <p:nvPr/>
          </p:nvSpPr>
          <p:spPr bwMode="auto">
            <a:xfrm>
              <a:off x="7321477" y="4404511"/>
              <a:ext cx="67111" cy="31278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21" y="11"/>
                </a:cxn>
                <a:cxn ang="0">
                  <a:pos x="31" y="18"/>
                </a:cxn>
                <a:cxn ang="0">
                  <a:pos x="36" y="6"/>
                </a:cxn>
                <a:cxn ang="0">
                  <a:pos x="29" y="0"/>
                </a:cxn>
                <a:cxn ang="0">
                  <a:pos x="0" y="0"/>
                </a:cxn>
                <a:cxn ang="0">
                  <a:pos x="0" y="6"/>
                </a:cxn>
              </a:cxnLst>
              <a:rect l="0" t="0" r="r" b="b"/>
              <a:pathLst>
                <a:path w="36" h="18">
                  <a:moveTo>
                    <a:pt x="0" y="6"/>
                  </a:moveTo>
                  <a:lnTo>
                    <a:pt x="21" y="11"/>
                  </a:lnTo>
                  <a:lnTo>
                    <a:pt x="31" y="18"/>
                  </a:lnTo>
                  <a:lnTo>
                    <a:pt x="36" y="6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69" name="Freeform 267"/>
            <p:cNvSpPr>
              <a:spLocks/>
            </p:cNvSpPr>
            <p:nvPr/>
          </p:nvSpPr>
          <p:spPr bwMode="auto">
            <a:xfrm>
              <a:off x="7405365" y="4359332"/>
              <a:ext cx="82024" cy="31278"/>
            </a:xfrm>
            <a:custGeom>
              <a:avLst/>
              <a:gdLst/>
              <a:ahLst/>
              <a:cxnLst>
                <a:cxn ang="0">
                  <a:pos x="23" y="18"/>
                </a:cxn>
                <a:cxn ang="0">
                  <a:pos x="44" y="12"/>
                </a:cxn>
                <a:cxn ang="0">
                  <a:pos x="21" y="0"/>
                </a:cxn>
                <a:cxn ang="0">
                  <a:pos x="0" y="4"/>
                </a:cxn>
                <a:cxn ang="0">
                  <a:pos x="0" y="10"/>
                </a:cxn>
                <a:cxn ang="0">
                  <a:pos x="23" y="18"/>
                </a:cxn>
              </a:cxnLst>
              <a:rect l="0" t="0" r="r" b="b"/>
              <a:pathLst>
                <a:path w="44" h="18">
                  <a:moveTo>
                    <a:pt x="23" y="18"/>
                  </a:moveTo>
                  <a:lnTo>
                    <a:pt x="44" y="12"/>
                  </a:lnTo>
                  <a:lnTo>
                    <a:pt x="21" y="0"/>
                  </a:lnTo>
                  <a:lnTo>
                    <a:pt x="0" y="4"/>
                  </a:lnTo>
                  <a:lnTo>
                    <a:pt x="0" y="10"/>
                  </a:lnTo>
                  <a:lnTo>
                    <a:pt x="23" y="1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70" name="Freeform 269"/>
            <p:cNvSpPr>
              <a:spLocks/>
            </p:cNvSpPr>
            <p:nvPr/>
          </p:nvSpPr>
          <p:spPr bwMode="auto">
            <a:xfrm>
              <a:off x="7437056" y="4390609"/>
              <a:ext cx="214382" cy="152913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3" y="24"/>
                </a:cxn>
                <a:cxn ang="0">
                  <a:pos x="7" y="24"/>
                </a:cxn>
                <a:cxn ang="0">
                  <a:pos x="21" y="21"/>
                </a:cxn>
                <a:cxn ang="0">
                  <a:pos x="34" y="32"/>
                </a:cxn>
                <a:cxn ang="0">
                  <a:pos x="56" y="37"/>
                </a:cxn>
                <a:cxn ang="0">
                  <a:pos x="75" y="44"/>
                </a:cxn>
                <a:cxn ang="0">
                  <a:pos x="78" y="61"/>
                </a:cxn>
                <a:cxn ang="0">
                  <a:pos x="70" y="69"/>
                </a:cxn>
                <a:cxn ang="0">
                  <a:pos x="70" y="80"/>
                </a:cxn>
                <a:cxn ang="0">
                  <a:pos x="95" y="77"/>
                </a:cxn>
                <a:cxn ang="0">
                  <a:pos x="102" y="87"/>
                </a:cxn>
                <a:cxn ang="0">
                  <a:pos x="115" y="88"/>
                </a:cxn>
                <a:cxn ang="0">
                  <a:pos x="115" y="13"/>
                </a:cxn>
                <a:cxn ang="0">
                  <a:pos x="98" y="13"/>
                </a:cxn>
                <a:cxn ang="0">
                  <a:pos x="86" y="1"/>
                </a:cxn>
                <a:cxn ang="0">
                  <a:pos x="79" y="0"/>
                </a:cxn>
                <a:cxn ang="0">
                  <a:pos x="63" y="0"/>
                </a:cxn>
                <a:cxn ang="0">
                  <a:pos x="56" y="8"/>
                </a:cxn>
                <a:cxn ang="0">
                  <a:pos x="51" y="8"/>
                </a:cxn>
                <a:cxn ang="0">
                  <a:pos x="41" y="17"/>
                </a:cxn>
                <a:cxn ang="0">
                  <a:pos x="30" y="17"/>
                </a:cxn>
                <a:cxn ang="0">
                  <a:pos x="22" y="5"/>
                </a:cxn>
                <a:cxn ang="0">
                  <a:pos x="0" y="8"/>
                </a:cxn>
                <a:cxn ang="0">
                  <a:pos x="0" y="21"/>
                </a:cxn>
              </a:cxnLst>
              <a:rect l="0" t="0" r="r" b="b"/>
              <a:pathLst>
                <a:path w="115" h="88">
                  <a:moveTo>
                    <a:pt x="0" y="21"/>
                  </a:moveTo>
                  <a:lnTo>
                    <a:pt x="3" y="24"/>
                  </a:lnTo>
                  <a:lnTo>
                    <a:pt x="7" y="24"/>
                  </a:lnTo>
                  <a:lnTo>
                    <a:pt x="21" y="21"/>
                  </a:lnTo>
                  <a:lnTo>
                    <a:pt x="34" y="32"/>
                  </a:lnTo>
                  <a:lnTo>
                    <a:pt x="56" y="37"/>
                  </a:lnTo>
                  <a:lnTo>
                    <a:pt x="75" y="44"/>
                  </a:lnTo>
                  <a:lnTo>
                    <a:pt x="78" y="61"/>
                  </a:lnTo>
                  <a:lnTo>
                    <a:pt x="70" y="69"/>
                  </a:lnTo>
                  <a:lnTo>
                    <a:pt x="70" y="80"/>
                  </a:lnTo>
                  <a:lnTo>
                    <a:pt x="95" y="77"/>
                  </a:lnTo>
                  <a:lnTo>
                    <a:pt x="102" y="87"/>
                  </a:lnTo>
                  <a:lnTo>
                    <a:pt x="115" y="88"/>
                  </a:lnTo>
                  <a:lnTo>
                    <a:pt x="115" y="13"/>
                  </a:lnTo>
                  <a:lnTo>
                    <a:pt x="98" y="13"/>
                  </a:lnTo>
                  <a:lnTo>
                    <a:pt x="86" y="1"/>
                  </a:lnTo>
                  <a:lnTo>
                    <a:pt x="79" y="0"/>
                  </a:lnTo>
                  <a:lnTo>
                    <a:pt x="63" y="0"/>
                  </a:lnTo>
                  <a:lnTo>
                    <a:pt x="56" y="8"/>
                  </a:lnTo>
                  <a:lnTo>
                    <a:pt x="51" y="8"/>
                  </a:lnTo>
                  <a:lnTo>
                    <a:pt x="41" y="17"/>
                  </a:lnTo>
                  <a:lnTo>
                    <a:pt x="30" y="17"/>
                  </a:lnTo>
                  <a:lnTo>
                    <a:pt x="22" y="5"/>
                  </a:lnTo>
                  <a:lnTo>
                    <a:pt x="0" y="8"/>
                  </a:lnTo>
                  <a:lnTo>
                    <a:pt x="0" y="2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71" name="Freeform 271"/>
            <p:cNvSpPr>
              <a:spLocks/>
            </p:cNvSpPr>
            <p:nvPr/>
          </p:nvSpPr>
          <p:spPr bwMode="auto">
            <a:xfrm>
              <a:off x="7651438" y="4404511"/>
              <a:ext cx="214382" cy="184191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0" y="0"/>
                </a:cxn>
                <a:cxn ang="0">
                  <a:pos x="21" y="0"/>
                </a:cxn>
                <a:cxn ang="0">
                  <a:pos x="57" y="34"/>
                </a:cxn>
                <a:cxn ang="0">
                  <a:pos x="57" y="41"/>
                </a:cxn>
                <a:cxn ang="0">
                  <a:pos x="70" y="37"/>
                </a:cxn>
                <a:cxn ang="0">
                  <a:pos x="80" y="51"/>
                </a:cxn>
                <a:cxn ang="0">
                  <a:pos x="80" y="63"/>
                </a:cxn>
                <a:cxn ang="0">
                  <a:pos x="90" y="79"/>
                </a:cxn>
                <a:cxn ang="0">
                  <a:pos x="115" y="100"/>
                </a:cxn>
                <a:cxn ang="0">
                  <a:pos x="115" y="104"/>
                </a:cxn>
                <a:cxn ang="0">
                  <a:pos x="110" y="106"/>
                </a:cxn>
                <a:cxn ang="0">
                  <a:pos x="83" y="99"/>
                </a:cxn>
                <a:cxn ang="0">
                  <a:pos x="71" y="100"/>
                </a:cxn>
                <a:cxn ang="0">
                  <a:pos x="63" y="85"/>
                </a:cxn>
                <a:cxn ang="0">
                  <a:pos x="63" y="74"/>
                </a:cxn>
                <a:cxn ang="0">
                  <a:pos x="59" y="72"/>
                </a:cxn>
                <a:cxn ang="0">
                  <a:pos x="52" y="68"/>
                </a:cxn>
                <a:cxn ang="0">
                  <a:pos x="26" y="66"/>
                </a:cxn>
                <a:cxn ang="0">
                  <a:pos x="26" y="73"/>
                </a:cxn>
                <a:cxn ang="0">
                  <a:pos x="16" y="84"/>
                </a:cxn>
                <a:cxn ang="0">
                  <a:pos x="0" y="84"/>
                </a:cxn>
              </a:cxnLst>
              <a:rect l="0" t="0" r="r" b="b"/>
              <a:pathLst>
                <a:path w="115" h="106">
                  <a:moveTo>
                    <a:pt x="0" y="84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57" y="34"/>
                  </a:lnTo>
                  <a:lnTo>
                    <a:pt x="57" y="41"/>
                  </a:lnTo>
                  <a:lnTo>
                    <a:pt x="70" y="37"/>
                  </a:lnTo>
                  <a:lnTo>
                    <a:pt x="80" y="51"/>
                  </a:lnTo>
                  <a:lnTo>
                    <a:pt x="80" y="63"/>
                  </a:lnTo>
                  <a:lnTo>
                    <a:pt x="90" y="79"/>
                  </a:lnTo>
                  <a:lnTo>
                    <a:pt x="115" y="100"/>
                  </a:lnTo>
                  <a:lnTo>
                    <a:pt x="115" y="104"/>
                  </a:lnTo>
                  <a:lnTo>
                    <a:pt x="110" y="106"/>
                  </a:lnTo>
                  <a:lnTo>
                    <a:pt x="83" y="99"/>
                  </a:lnTo>
                  <a:lnTo>
                    <a:pt x="71" y="100"/>
                  </a:lnTo>
                  <a:lnTo>
                    <a:pt x="63" y="85"/>
                  </a:lnTo>
                  <a:lnTo>
                    <a:pt x="63" y="74"/>
                  </a:lnTo>
                  <a:lnTo>
                    <a:pt x="59" y="72"/>
                  </a:lnTo>
                  <a:lnTo>
                    <a:pt x="52" y="68"/>
                  </a:lnTo>
                  <a:lnTo>
                    <a:pt x="26" y="66"/>
                  </a:lnTo>
                  <a:lnTo>
                    <a:pt x="26" y="73"/>
                  </a:lnTo>
                  <a:lnTo>
                    <a:pt x="16" y="84"/>
                  </a:lnTo>
                  <a:lnTo>
                    <a:pt x="0" y="8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72" name="Freeform 273"/>
            <p:cNvSpPr>
              <a:spLocks/>
            </p:cNvSpPr>
            <p:nvPr/>
          </p:nvSpPr>
          <p:spPr bwMode="auto">
            <a:xfrm>
              <a:off x="7817351" y="4451427"/>
              <a:ext cx="82024" cy="45179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29" y="16"/>
                </a:cxn>
                <a:cxn ang="0">
                  <a:pos x="41" y="0"/>
                </a:cxn>
                <a:cxn ang="0">
                  <a:pos x="44" y="4"/>
                </a:cxn>
                <a:cxn ang="0">
                  <a:pos x="37" y="23"/>
                </a:cxn>
                <a:cxn ang="0">
                  <a:pos x="19" y="23"/>
                </a:cxn>
                <a:cxn ang="0">
                  <a:pos x="12" y="26"/>
                </a:cxn>
                <a:cxn ang="0">
                  <a:pos x="0" y="16"/>
                </a:cxn>
              </a:cxnLst>
              <a:rect l="0" t="0" r="r" b="b"/>
              <a:pathLst>
                <a:path w="44" h="26">
                  <a:moveTo>
                    <a:pt x="0" y="16"/>
                  </a:moveTo>
                  <a:lnTo>
                    <a:pt x="29" y="16"/>
                  </a:lnTo>
                  <a:lnTo>
                    <a:pt x="41" y="0"/>
                  </a:lnTo>
                  <a:lnTo>
                    <a:pt x="44" y="4"/>
                  </a:lnTo>
                  <a:lnTo>
                    <a:pt x="37" y="23"/>
                  </a:lnTo>
                  <a:lnTo>
                    <a:pt x="19" y="23"/>
                  </a:lnTo>
                  <a:lnTo>
                    <a:pt x="12" y="26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73" name="Freeform 275"/>
            <p:cNvSpPr>
              <a:spLocks/>
            </p:cNvSpPr>
            <p:nvPr/>
          </p:nvSpPr>
          <p:spPr bwMode="auto">
            <a:xfrm>
              <a:off x="7916153" y="4435788"/>
              <a:ext cx="14914" cy="156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" y="9"/>
                </a:cxn>
                <a:cxn ang="0">
                  <a:pos x="8" y="9"/>
                </a:cxn>
                <a:cxn ang="0">
                  <a:pos x="8" y="3"/>
                </a:cxn>
                <a:cxn ang="0">
                  <a:pos x="6" y="0"/>
                </a:cxn>
                <a:cxn ang="0">
                  <a:pos x="0" y="8"/>
                </a:cxn>
              </a:cxnLst>
              <a:rect l="0" t="0" r="r" b="b"/>
              <a:pathLst>
                <a:path w="8" h="9">
                  <a:moveTo>
                    <a:pt x="0" y="8"/>
                  </a:moveTo>
                  <a:lnTo>
                    <a:pt x="1" y="9"/>
                  </a:lnTo>
                  <a:lnTo>
                    <a:pt x="8" y="9"/>
                  </a:lnTo>
                  <a:lnTo>
                    <a:pt x="8" y="3"/>
                  </a:lnTo>
                  <a:lnTo>
                    <a:pt x="6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74" name="Freeform 277"/>
            <p:cNvSpPr>
              <a:spLocks/>
            </p:cNvSpPr>
            <p:nvPr/>
          </p:nvSpPr>
          <p:spPr bwMode="auto">
            <a:xfrm>
              <a:off x="7964622" y="4482705"/>
              <a:ext cx="16778" cy="2954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6" y="17"/>
                </a:cxn>
                <a:cxn ang="0">
                  <a:pos x="9" y="17"/>
                </a:cxn>
                <a:cxn ang="0">
                  <a:pos x="9" y="3"/>
                </a:cxn>
                <a:cxn ang="0">
                  <a:pos x="8" y="0"/>
                </a:cxn>
                <a:cxn ang="0">
                  <a:pos x="0" y="1"/>
                </a:cxn>
                <a:cxn ang="0">
                  <a:pos x="0" y="8"/>
                </a:cxn>
              </a:cxnLst>
              <a:rect l="0" t="0" r="r" b="b"/>
              <a:pathLst>
                <a:path w="9" h="17">
                  <a:moveTo>
                    <a:pt x="0" y="8"/>
                  </a:moveTo>
                  <a:lnTo>
                    <a:pt x="6" y="17"/>
                  </a:lnTo>
                  <a:lnTo>
                    <a:pt x="9" y="17"/>
                  </a:lnTo>
                  <a:lnTo>
                    <a:pt x="9" y="3"/>
                  </a:lnTo>
                  <a:lnTo>
                    <a:pt x="8" y="0"/>
                  </a:lnTo>
                  <a:lnTo>
                    <a:pt x="0" y="1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75" name="Freeform 279"/>
            <p:cNvSpPr>
              <a:spLocks/>
            </p:cNvSpPr>
            <p:nvPr/>
          </p:nvSpPr>
          <p:spPr bwMode="auto">
            <a:xfrm>
              <a:off x="8046647" y="4512245"/>
              <a:ext cx="16778" cy="3127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9" y="18"/>
                </a:cxn>
                <a:cxn ang="0">
                  <a:pos x="9" y="6"/>
                </a:cxn>
                <a:cxn ang="0">
                  <a:pos x="4" y="0"/>
                </a:cxn>
                <a:cxn ang="0">
                  <a:pos x="0" y="5"/>
                </a:cxn>
              </a:cxnLst>
              <a:rect l="0" t="0" r="r" b="b"/>
              <a:pathLst>
                <a:path w="9" h="18">
                  <a:moveTo>
                    <a:pt x="0" y="5"/>
                  </a:moveTo>
                  <a:lnTo>
                    <a:pt x="9" y="18"/>
                  </a:lnTo>
                  <a:lnTo>
                    <a:pt x="9" y="6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76" name="Freeform 281"/>
            <p:cNvSpPr>
              <a:spLocks/>
            </p:cNvSpPr>
            <p:nvPr/>
          </p:nvSpPr>
          <p:spPr bwMode="auto">
            <a:xfrm>
              <a:off x="8096980" y="4543523"/>
              <a:ext cx="16778" cy="312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3"/>
                </a:cxn>
                <a:cxn ang="0">
                  <a:pos x="9" y="18"/>
                </a:cxn>
                <a:cxn ang="0">
                  <a:pos x="9" y="2"/>
                </a:cxn>
                <a:cxn ang="0">
                  <a:pos x="0" y="0"/>
                </a:cxn>
              </a:cxnLst>
              <a:rect l="0" t="0" r="r" b="b"/>
              <a:pathLst>
                <a:path w="9" h="18">
                  <a:moveTo>
                    <a:pt x="0" y="0"/>
                  </a:moveTo>
                  <a:lnTo>
                    <a:pt x="0" y="13"/>
                  </a:lnTo>
                  <a:lnTo>
                    <a:pt x="9" y="18"/>
                  </a:lnTo>
                  <a:lnTo>
                    <a:pt x="9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77" name="Freeform 284"/>
            <p:cNvSpPr>
              <a:spLocks/>
            </p:cNvSpPr>
            <p:nvPr/>
          </p:nvSpPr>
          <p:spPr bwMode="auto">
            <a:xfrm>
              <a:off x="8130535" y="4588702"/>
              <a:ext cx="14914" cy="15639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8" y="8"/>
                </a:cxn>
                <a:cxn ang="0">
                  <a:pos x="8" y="9"/>
                </a:cxn>
                <a:cxn ang="0">
                  <a:pos x="2" y="9"/>
                </a:cxn>
                <a:cxn ang="0">
                  <a:pos x="0" y="0"/>
                </a:cxn>
                <a:cxn ang="0">
                  <a:pos x="7" y="0"/>
                </a:cxn>
              </a:cxnLst>
              <a:rect l="0" t="0" r="r" b="b"/>
              <a:pathLst>
                <a:path w="8" h="9">
                  <a:moveTo>
                    <a:pt x="7" y="0"/>
                  </a:moveTo>
                  <a:lnTo>
                    <a:pt x="8" y="8"/>
                  </a:lnTo>
                  <a:lnTo>
                    <a:pt x="8" y="9"/>
                  </a:lnTo>
                  <a:lnTo>
                    <a:pt x="2" y="9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78" name="Freeform 286"/>
            <p:cNvSpPr>
              <a:spLocks/>
            </p:cNvSpPr>
            <p:nvPr/>
          </p:nvSpPr>
          <p:spPr bwMode="auto">
            <a:xfrm>
              <a:off x="5772334" y="2180318"/>
              <a:ext cx="50333" cy="29540"/>
            </a:xfrm>
            <a:custGeom>
              <a:avLst/>
              <a:gdLst/>
              <a:ahLst/>
              <a:cxnLst>
                <a:cxn ang="0">
                  <a:pos x="27" y="17"/>
                </a:cxn>
                <a:cxn ang="0">
                  <a:pos x="20" y="17"/>
                </a:cxn>
                <a:cxn ang="0">
                  <a:pos x="10" y="14"/>
                </a:cxn>
                <a:cxn ang="0">
                  <a:pos x="0" y="10"/>
                </a:cxn>
                <a:cxn ang="0">
                  <a:pos x="3" y="0"/>
                </a:cxn>
                <a:cxn ang="0">
                  <a:pos x="20" y="8"/>
                </a:cxn>
                <a:cxn ang="0">
                  <a:pos x="27" y="17"/>
                </a:cxn>
              </a:cxnLst>
              <a:rect l="0" t="0" r="r" b="b"/>
              <a:pathLst>
                <a:path w="27" h="17">
                  <a:moveTo>
                    <a:pt x="27" y="17"/>
                  </a:moveTo>
                  <a:lnTo>
                    <a:pt x="20" y="17"/>
                  </a:lnTo>
                  <a:lnTo>
                    <a:pt x="10" y="14"/>
                  </a:lnTo>
                  <a:lnTo>
                    <a:pt x="0" y="10"/>
                  </a:lnTo>
                  <a:lnTo>
                    <a:pt x="3" y="0"/>
                  </a:lnTo>
                  <a:lnTo>
                    <a:pt x="20" y="8"/>
                  </a:lnTo>
                  <a:lnTo>
                    <a:pt x="27" y="1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79" name="Freeform 288"/>
            <p:cNvSpPr>
              <a:spLocks/>
            </p:cNvSpPr>
            <p:nvPr/>
          </p:nvSpPr>
          <p:spPr bwMode="auto">
            <a:xfrm>
              <a:off x="5410682" y="3269825"/>
              <a:ext cx="132358" cy="168552"/>
            </a:xfrm>
            <a:custGeom>
              <a:avLst/>
              <a:gdLst/>
              <a:ahLst/>
              <a:cxnLst>
                <a:cxn ang="0">
                  <a:pos x="56" y="1"/>
                </a:cxn>
                <a:cxn ang="0">
                  <a:pos x="51" y="5"/>
                </a:cxn>
                <a:cxn ang="0">
                  <a:pos x="49" y="8"/>
                </a:cxn>
                <a:cxn ang="0">
                  <a:pos x="44" y="8"/>
                </a:cxn>
                <a:cxn ang="0">
                  <a:pos x="37" y="11"/>
                </a:cxn>
                <a:cxn ang="0">
                  <a:pos x="30" y="6"/>
                </a:cxn>
                <a:cxn ang="0">
                  <a:pos x="19" y="0"/>
                </a:cxn>
                <a:cxn ang="0">
                  <a:pos x="15" y="3"/>
                </a:cxn>
                <a:cxn ang="0">
                  <a:pos x="25" y="11"/>
                </a:cxn>
                <a:cxn ang="0">
                  <a:pos x="25" y="15"/>
                </a:cxn>
                <a:cxn ang="0">
                  <a:pos x="15" y="13"/>
                </a:cxn>
                <a:cxn ang="0">
                  <a:pos x="3" y="16"/>
                </a:cxn>
                <a:cxn ang="0">
                  <a:pos x="0" y="22"/>
                </a:cxn>
                <a:cxn ang="0">
                  <a:pos x="5" y="27"/>
                </a:cxn>
                <a:cxn ang="0">
                  <a:pos x="10" y="46"/>
                </a:cxn>
                <a:cxn ang="0">
                  <a:pos x="16" y="46"/>
                </a:cxn>
                <a:cxn ang="0">
                  <a:pos x="16" y="52"/>
                </a:cxn>
                <a:cxn ang="0">
                  <a:pos x="21" y="58"/>
                </a:cxn>
                <a:cxn ang="0">
                  <a:pos x="28" y="51"/>
                </a:cxn>
                <a:cxn ang="0">
                  <a:pos x="37" y="61"/>
                </a:cxn>
                <a:cxn ang="0">
                  <a:pos x="47" y="65"/>
                </a:cxn>
                <a:cxn ang="0">
                  <a:pos x="40" y="81"/>
                </a:cxn>
                <a:cxn ang="0">
                  <a:pos x="66" y="97"/>
                </a:cxn>
                <a:cxn ang="0">
                  <a:pos x="58" y="73"/>
                </a:cxn>
                <a:cxn ang="0">
                  <a:pos x="59" y="56"/>
                </a:cxn>
                <a:cxn ang="0">
                  <a:pos x="64" y="42"/>
                </a:cxn>
                <a:cxn ang="0">
                  <a:pos x="71" y="38"/>
                </a:cxn>
                <a:cxn ang="0">
                  <a:pos x="68" y="32"/>
                </a:cxn>
                <a:cxn ang="0">
                  <a:pos x="58" y="5"/>
                </a:cxn>
                <a:cxn ang="0">
                  <a:pos x="56" y="1"/>
                </a:cxn>
              </a:cxnLst>
              <a:rect l="0" t="0" r="r" b="b"/>
              <a:pathLst>
                <a:path w="71" h="97">
                  <a:moveTo>
                    <a:pt x="56" y="1"/>
                  </a:moveTo>
                  <a:lnTo>
                    <a:pt x="51" y="5"/>
                  </a:lnTo>
                  <a:lnTo>
                    <a:pt x="49" y="8"/>
                  </a:lnTo>
                  <a:lnTo>
                    <a:pt x="44" y="8"/>
                  </a:lnTo>
                  <a:lnTo>
                    <a:pt x="37" y="11"/>
                  </a:lnTo>
                  <a:lnTo>
                    <a:pt x="30" y="6"/>
                  </a:lnTo>
                  <a:lnTo>
                    <a:pt x="19" y="0"/>
                  </a:lnTo>
                  <a:lnTo>
                    <a:pt x="15" y="3"/>
                  </a:lnTo>
                  <a:lnTo>
                    <a:pt x="25" y="11"/>
                  </a:lnTo>
                  <a:lnTo>
                    <a:pt x="25" y="15"/>
                  </a:lnTo>
                  <a:lnTo>
                    <a:pt x="15" y="13"/>
                  </a:lnTo>
                  <a:lnTo>
                    <a:pt x="3" y="16"/>
                  </a:lnTo>
                  <a:lnTo>
                    <a:pt x="0" y="22"/>
                  </a:lnTo>
                  <a:lnTo>
                    <a:pt x="5" y="27"/>
                  </a:lnTo>
                  <a:lnTo>
                    <a:pt x="10" y="46"/>
                  </a:lnTo>
                  <a:lnTo>
                    <a:pt x="16" y="46"/>
                  </a:lnTo>
                  <a:lnTo>
                    <a:pt x="16" y="52"/>
                  </a:lnTo>
                  <a:lnTo>
                    <a:pt x="21" y="58"/>
                  </a:lnTo>
                  <a:lnTo>
                    <a:pt x="28" y="51"/>
                  </a:lnTo>
                  <a:lnTo>
                    <a:pt x="37" y="61"/>
                  </a:lnTo>
                  <a:lnTo>
                    <a:pt x="47" y="65"/>
                  </a:lnTo>
                  <a:lnTo>
                    <a:pt x="40" y="81"/>
                  </a:lnTo>
                  <a:lnTo>
                    <a:pt x="66" y="97"/>
                  </a:lnTo>
                  <a:lnTo>
                    <a:pt x="58" y="73"/>
                  </a:lnTo>
                  <a:lnTo>
                    <a:pt x="59" y="56"/>
                  </a:lnTo>
                  <a:lnTo>
                    <a:pt x="64" y="42"/>
                  </a:lnTo>
                  <a:lnTo>
                    <a:pt x="71" y="38"/>
                  </a:lnTo>
                  <a:lnTo>
                    <a:pt x="68" y="32"/>
                  </a:lnTo>
                  <a:lnTo>
                    <a:pt x="58" y="5"/>
                  </a:lnTo>
                  <a:lnTo>
                    <a:pt x="56" y="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80" name="Freeform 290"/>
            <p:cNvSpPr>
              <a:spLocks/>
            </p:cNvSpPr>
            <p:nvPr/>
          </p:nvSpPr>
          <p:spPr bwMode="auto">
            <a:xfrm>
              <a:off x="5393904" y="3361921"/>
              <a:ext cx="48469" cy="31278"/>
            </a:xfrm>
            <a:custGeom>
              <a:avLst/>
              <a:gdLst/>
              <a:ahLst/>
              <a:cxnLst>
                <a:cxn ang="0">
                  <a:pos x="26" y="16"/>
                </a:cxn>
                <a:cxn ang="0">
                  <a:pos x="23" y="11"/>
                </a:cxn>
                <a:cxn ang="0">
                  <a:pos x="15" y="4"/>
                </a:cxn>
                <a:cxn ang="0">
                  <a:pos x="12" y="0"/>
                </a:cxn>
                <a:cxn ang="0">
                  <a:pos x="0" y="1"/>
                </a:cxn>
                <a:cxn ang="0">
                  <a:pos x="26" y="18"/>
                </a:cxn>
                <a:cxn ang="0">
                  <a:pos x="26" y="16"/>
                </a:cxn>
              </a:cxnLst>
              <a:rect l="0" t="0" r="r" b="b"/>
              <a:pathLst>
                <a:path w="26" h="18">
                  <a:moveTo>
                    <a:pt x="26" y="16"/>
                  </a:moveTo>
                  <a:lnTo>
                    <a:pt x="23" y="11"/>
                  </a:lnTo>
                  <a:lnTo>
                    <a:pt x="15" y="4"/>
                  </a:lnTo>
                  <a:lnTo>
                    <a:pt x="12" y="0"/>
                  </a:lnTo>
                  <a:lnTo>
                    <a:pt x="0" y="1"/>
                  </a:lnTo>
                  <a:lnTo>
                    <a:pt x="26" y="18"/>
                  </a:lnTo>
                  <a:lnTo>
                    <a:pt x="26" y="1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81" name="Freeform 292"/>
            <p:cNvSpPr>
              <a:spLocks/>
            </p:cNvSpPr>
            <p:nvPr/>
          </p:nvSpPr>
          <p:spPr bwMode="auto">
            <a:xfrm>
              <a:off x="6053827" y="3330643"/>
              <a:ext cx="130493" cy="168552"/>
            </a:xfrm>
            <a:custGeom>
              <a:avLst/>
              <a:gdLst/>
              <a:ahLst/>
              <a:cxnLst>
                <a:cxn ang="0">
                  <a:pos x="68" y="46"/>
                </a:cxn>
                <a:cxn ang="0">
                  <a:pos x="58" y="70"/>
                </a:cxn>
                <a:cxn ang="0">
                  <a:pos x="70" y="83"/>
                </a:cxn>
                <a:cxn ang="0">
                  <a:pos x="43" y="97"/>
                </a:cxn>
                <a:cxn ang="0">
                  <a:pos x="18" y="85"/>
                </a:cxn>
                <a:cxn ang="0">
                  <a:pos x="18" y="76"/>
                </a:cxn>
                <a:cxn ang="0">
                  <a:pos x="0" y="82"/>
                </a:cxn>
                <a:cxn ang="0">
                  <a:pos x="12" y="67"/>
                </a:cxn>
                <a:cxn ang="0">
                  <a:pos x="15" y="43"/>
                </a:cxn>
                <a:cxn ang="0">
                  <a:pos x="15" y="26"/>
                </a:cxn>
                <a:cxn ang="0">
                  <a:pos x="12" y="16"/>
                </a:cxn>
                <a:cxn ang="0">
                  <a:pos x="18" y="6"/>
                </a:cxn>
                <a:cxn ang="0">
                  <a:pos x="26" y="7"/>
                </a:cxn>
                <a:cxn ang="0">
                  <a:pos x="35" y="0"/>
                </a:cxn>
                <a:cxn ang="0">
                  <a:pos x="43" y="7"/>
                </a:cxn>
                <a:cxn ang="0">
                  <a:pos x="43" y="12"/>
                </a:cxn>
                <a:cxn ang="0">
                  <a:pos x="37" y="14"/>
                </a:cxn>
                <a:cxn ang="0">
                  <a:pos x="29" y="21"/>
                </a:cxn>
                <a:cxn ang="0">
                  <a:pos x="27" y="30"/>
                </a:cxn>
                <a:cxn ang="0">
                  <a:pos x="26" y="50"/>
                </a:cxn>
                <a:cxn ang="0">
                  <a:pos x="43" y="53"/>
                </a:cxn>
                <a:cxn ang="0">
                  <a:pos x="68" y="46"/>
                </a:cxn>
              </a:cxnLst>
              <a:rect l="0" t="0" r="r" b="b"/>
              <a:pathLst>
                <a:path w="70" h="97">
                  <a:moveTo>
                    <a:pt x="68" y="46"/>
                  </a:moveTo>
                  <a:lnTo>
                    <a:pt x="58" y="70"/>
                  </a:lnTo>
                  <a:lnTo>
                    <a:pt x="70" y="83"/>
                  </a:lnTo>
                  <a:lnTo>
                    <a:pt x="43" y="97"/>
                  </a:lnTo>
                  <a:lnTo>
                    <a:pt x="18" y="85"/>
                  </a:lnTo>
                  <a:lnTo>
                    <a:pt x="18" y="76"/>
                  </a:lnTo>
                  <a:lnTo>
                    <a:pt x="0" y="82"/>
                  </a:lnTo>
                  <a:lnTo>
                    <a:pt x="12" y="67"/>
                  </a:lnTo>
                  <a:lnTo>
                    <a:pt x="15" y="43"/>
                  </a:lnTo>
                  <a:lnTo>
                    <a:pt x="15" y="26"/>
                  </a:lnTo>
                  <a:lnTo>
                    <a:pt x="12" y="16"/>
                  </a:lnTo>
                  <a:lnTo>
                    <a:pt x="18" y="6"/>
                  </a:lnTo>
                  <a:lnTo>
                    <a:pt x="26" y="7"/>
                  </a:lnTo>
                  <a:lnTo>
                    <a:pt x="35" y="0"/>
                  </a:lnTo>
                  <a:lnTo>
                    <a:pt x="43" y="7"/>
                  </a:lnTo>
                  <a:lnTo>
                    <a:pt x="43" y="12"/>
                  </a:lnTo>
                  <a:lnTo>
                    <a:pt x="37" y="14"/>
                  </a:lnTo>
                  <a:lnTo>
                    <a:pt x="29" y="21"/>
                  </a:lnTo>
                  <a:lnTo>
                    <a:pt x="27" y="30"/>
                  </a:lnTo>
                  <a:lnTo>
                    <a:pt x="26" y="50"/>
                  </a:lnTo>
                  <a:lnTo>
                    <a:pt x="43" y="53"/>
                  </a:lnTo>
                  <a:lnTo>
                    <a:pt x="68" y="4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82" name="Freeform 294"/>
            <p:cNvSpPr>
              <a:spLocks/>
            </p:cNvSpPr>
            <p:nvPr/>
          </p:nvSpPr>
          <p:spPr bwMode="auto">
            <a:xfrm>
              <a:off x="4998695" y="1672925"/>
              <a:ext cx="3922257" cy="1688996"/>
            </a:xfrm>
            <a:custGeom>
              <a:avLst/>
              <a:gdLst/>
              <a:ahLst/>
              <a:cxnLst>
                <a:cxn ang="0">
                  <a:pos x="51" y="335"/>
                </a:cxn>
                <a:cxn ang="0">
                  <a:pos x="62" y="421"/>
                </a:cxn>
                <a:cxn ang="0">
                  <a:pos x="29" y="548"/>
                </a:cxn>
                <a:cxn ang="0">
                  <a:pos x="40" y="570"/>
                </a:cxn>
                <a:cxn ang="0">
                  <a:pos x="0" y="624"/>
                </a:cxn>
                <a:cxn ang="0">
                  <a:pos x="47" y="681"/>
                </a:cxn>
                <a:cxn ang="0">
                  <a:pos x="85" y="741"/>
                </a:cxn>
                <a:cxn ang="0">
                  <a:pos x="136" y="771"/>
                </a:cxn>
                <a:cxn ang="0">
                  <a:pos x="130" y="841"/>
                </a:cxn>
                <a:cxn ang="0">
                  <a:pos x="220" y="911"/>
                </a:cxn>
                <a:cxn ang="0">
                  <a:pos x="267" y="929"/>
                </a:cxn>
                <a:cxn ang="0">
                  <a:pos x="234" y="811"/>
                </a:cxn>
                <a:cxn ang="0">
                  <a:pos x="240" y="700"/>
                </a:cxn>
                <a:cxn ang="0">
                  <a:pos x="341" y="701"/>
                </a:cxn>
                <a:cxn ang="0">
                  <a:pos x="483" y="700"/>
                </a:cxn>
                <a:cxn ang="0">
                  <a:pos x="494" y="648"/>
                </a:cxn>
                <a:cxn ang="0">
                  <a:pos x="588" y="651"/>
                </a:cxn>
                <a:cxn ang="0">
                  <a:pos x="652" y="681"/>
                </a:cxn>
                <a:cxn ang="0">
                  <a:pos x="743" y="807"/>
                </a:cxn>
                <a:cxn ang="0">
                  <a:pos x="934" y="895"/>
                </a:cxn>
                <a:cxn ang="0">
                  <a:pos x="1275" y="898"/>
                </a:cxn>
                <a:cxn ang="0">
                  <a:pos x="1455" y="823"/>
                </a:cxn>
                <a:cxn ang="0">
                  <a:pos x="1537" y="658"/>
                </a:cxn>
                <a:cxn ang="0">
                  <a:pos x="1693" y="614"/>
                </a:cxn>
                <a:cxn ang="0">
                  <a:pos x="1770" y="617"/>
                </a:cxn>
                <a:cxn ang="0">
                  <a:pos x="1686" y="823"/>
                </a:cxn>
                <a:cxn ang="0">
                  <a:pos x="1746" y="746"/>
                </a:cxn>
                <a:cxn ang="0">
                  <a:pos x="1898" y="639"/>
                </a:cxn>
                <a:cxn ang="0">
                  <a:pos x="1965" y="556"/>
                </a:cxn>
                <a:cxn ang="0">
                  <a:pos x="2001" y="527"/>
                </a:cxn>
                <a:cxn ang="0">
                  <a:pos x="1870" y="368"/>
                </a:cxn>
                <a:cxn ang="0">
                  <a:pos x="1736" y="351"/>
                </a:cxn>
                <a:cxn ang="0">
                  <a:pos x="1466" y="302"/>
                </a:cxn>
                <a:cxn ang="0">
                  <a:pos x="1265" y="214"/>
                </a:cxn>
                <a:cxn ang="0">
                  <a:pos x="1077" y="175"/>
                </a:cxn>
                <a:cxn ang="0">
                  <a:pos x="1139" y="67"/>
                </a:cxn>
                <a:cxn ang="0">
                  <a:pos x="1045" y="38"/>
                </a:cxn>
                <a:cxn ang="0">
                  <a:pos x="992" y="3"/>
                </a:cxn>
                <a:cxn ang="0">
                  <a:pos x="960" y="56"/>
                </a:cxn>
                <a:cxn ang="0">
                  <a:pos x="880" y="78"/>
                </a:cxn>
                <a:cxn ang="0">
                  <a:pos x="794" y="152"/>
                </a:cxn>
                <a:cxn ang="0">
                  <a:pos x="710" y="219"/>
                </a:cxn>
                <a:cxn ang="0">
                  <a:pos x="729" y="246"/>
                </a:cxn>
                <a:cxn ang="0">
                  <a:pos x="663" y="238"/>
                </a:cxn>
                <a:cxn ang="0">
                  <a:pos x="644" y="216"/>
                </a:cxn>
                <a:cxn ang="0">
                  <a:pos x="626" y="285"/>
                </a:cxn>
                <a:cxn ang="0">
                  <a:pos x="667" y="352"/>
                </a:cxn>
                <a:cxn ang="0">
                  <a:pos x="642" y="352"/>
                </a:cxn>
                <a:cxn ang="0">
                  <a:pos x="573" y="429"/>
                </a:cxn>
                <a:cxn ang="0">
                  <a:pos x="613" y="355"/>
                </a:cxn>
                <a:cxn ang="0">
                  <a:pos x="607" y="203"/>
                </a:cxn>
                <a:cxn ang="0">
                  <a:pos x="545" y="249"/>
                </a:cxn>
                <a:cxn ang="0">
                  <a:pos x="533" y="318"/>
                </a:cxn>
                <a:cxn ang="0">
                  <a:pos x="475" y="322"/>
                </a:cxn>
                <a:cxn ang="0">
                  <a:pos x="384" y="351"/>
                </a:cxn>
                <a:cxn ang="0">
                  <a:pos x="280" y="372"/>
                </a:cxn>
                <a:cxn ang="0">
                  <a:pos x="245" y="336"/>
                </a:cxn>
                <a:cxn ang="0">
                  <a:pos x="245" y="405"/>
                </a:cxn>
                <a:cxn ang="0">
                  <a:pos x="175" y="438"/>
                </a:cxn>
                <a:cxn ang="0">
                  <a:pos x="136" y="458"/>
                </a:cxn>
                <a:cxn ang="0">
                  <a:pos x="85" y="377"/>
                </a:cxn>
                <a:cxn ang="0">
                  <a:pos x="194" y="359"/>
                </a:cxn>
                <a:cxn ang="0">
                  <a:pos x="108" y="309"/>
                </a:cxn>
              </a:cxnLst>
              <a:rect l="0" t="0" r="r" b="b"/>
              <a:pathLst>
                <a:path w="2104" h="972">
                  <a:moveTo>
                    <a:pt x="84" y="292"/>
                  </a:moveTo>
                  <a:lnTo>
                    <a:pt x="74" y="293"/>
                  </a:lnTo>
                  <a:lnTo>
                    <a:pt x="72" y="300"/>
                  </a:lnTo>
                  <a:lnTo>
                    <a:pt x="66" y="298"/>
                  </a:lnTo>
                  <a:lnTo>
                    <a:pt x="62" y="307"/>
                  </a:lnTo>
                  <a:lnTo>
                    <a:pt x="56" y="307"/>
                  </a:lnTo>
                  <a:lnTo>
                    <a:pt x="58" y="318"/>
                  </a:lnTo>
                  <a:lnTo>
                    <a:pt x="48" y="327"/>
                  </a:lnTo>
                  <a:lnTo>
                    <a:pt x="51" y="335"/>
                  </a:lnTo>
                  <a:lnTo>
                    <a:pt x="58" y="346"/>
                  </a:lnTo>
                  <a:lnTo>
                    <a:pt x="66" y="357"/>
                  </a:lnTo>
                  <a:lnTo>
                    <a:pt x="62" y="366"/>
                  </a:lnTo>
                  <a:lnTo>
                    <a:pt x="60" y="366"/>
                  </a:lnTo>
                  <a:lnTo>
                    <a:pt x="58" y="374"/>
                  </a:lnTo>
                  <a:lnTo>
                    <a:pt x="56" y="374"/>
                  </a:lnTo>
                  <a:lnTo>
                    <a:pt x="51" y="392"/>
                  </a:lnTo>
                  <a:lnTo>
                    <a:pt x="62" y="405"/>
                  </a:lnTo>
                  <a:lnTo>
                    <a:pt x="62" y="421"/>
                  </a:lnTo>
                  <a:lnTo>
                    <a:pt x="56" y="424"/>
                  </a:lnTo>
                  <a:lnTo>
                    <a:pt x="54" y="439"/>
                  </a:lnTo>
                  <a:lnTo>
                    <a:pt x="62" y="442"/>
                  </a:lnTo>
                  <a:lnTo>
                    <a:pt x="62" y="452"/>
                  </a:lnTo>
                  <a:lnTo>
                    <a:pt x="67" y="467"/>
                  </a:lnTo>
                  <a:lnTo>
                    <a:pt x="58" y="479"/>
                  </a:lnTo>
                  <a:lnTo>
                    <a:pt x="79" y="508"/>
                  </a:lnTo>
                  <a:lnTo>
                    <a:pt x="60" y="522"/>
                  </a:lnTo>
                  <a:lnTo>
                    <a:pt x="29" y="548"/>
                  </a:lnTo>
                  <a:lnTo>
                    <a:pt x="26" y="555"/>
                  </a:lnTo>
                  <a:lnTo>
                    <a:pt x="37" y="555"/>
                  </a:lnTo>
                  <a:lnTo>
                    <a:pt x="30" y="558"/>
                  </a:lnTo>
                  <a:lnTo>
                    <a:pt x="37" y="560"/>
                  </a:lnTo>
                  <a:lnTo>
                    <a:pt x="45" y="560"/>
                  </a:lnTo>
                  <a:lnTo>
                    <a:pt x="56" y="570"/>
                  </a:lnTo>
                  <a:lnTo>
                    <a:pt x="54" y="572"/>
                  </a:lnTo>
                  <a:lnTo>
                    <a:pt x="46" y="574"/>
                  </a:lnTo>
                  <a:lnTo>
                    <a:pt x="40" y="570"/>
                  </a:lnTo>
                  <a:lnTo>
                    <a:pt x="32" y="574"/>
                  </a:lnTo>
                  <a:lnTo>
                    <a:pt x="21" y="574"/>
                  </a:lnTo>
                  <a:lnTo>
                    <a:pt x="21" y="579"/>
                  </a:lnTo>
                  <a:lnTo>
                    <a:pt x="13" y="593"/>
                  </a:lnTo>
                  <a:lnTo>
                    <a:pt x="10" y="601"/>
                  </a:lnTo>
                  <a:lnTo>
                    <a:pt x="8" y="610"/>
                  </a:lnTo>
                  <a:lnTo>
                    <a:pt x="9" y="616"/>
                  </a:lnTo>
                  <a:lnTo>
                    <a:pt x="3" y="620"/>
                  </a:lnTo>
                  <a:lnTo>
                    <a:pt x="0" y="624"/>
                  </a:lnTo>
                  <a:lnTo>
                    <a:pt x="3" y="637"/>
                  </a:lnTo>
                  <a:lnTo>
                    <a:pt x="9" y="649"/>
                  </a:lnTo>
                  <a:lnTo>
                    <a:pt x="15" y="657"/>
                  </a:lnTo>
                  <a:lnTo>
                    <a:pt x="21" y="658"/>
                  </a:lnTo>
                  <a:lnTo>
                    <a:pt x="29" y="665"/>
                  </a:lnTo>
                  <a:lnTo>
                    <a:pt x="29" y="670"/>
                  </a:lnTo>
                  <a:lnTo>
                    <a:pt x="39" y="671"/>
                  </a:lnTo>
                  <a:lnTo>
                    <a:pt x="47" y="678"/>
                  </a:lnTo>
                  <a:lnTo>
                    <a:pt x="47" y="681"/>
                  </a:lnTo>
                  <a:lnTo>
                    <a:pt x="62" y="692"/>
                  </a:lnTo>
                  <a:lnTo>
                    <a:pt x="62" y="700"/>
                  </a:lnTo>
                  <a:lnTo>
                    <a:pt x="72" y="706"/>
                  </a:lnTo>
                  <a:lnTo>
                    <a:pt x="84" y="710"/>
                  </a:lnTo>
                  <a:lnTo>
                    <a:pt x="81" y="720"/>
                  </a:lnTo>
                  <a:lnTo>
                    <a:pt x="75" y="721"/>
                  </a:lnTo>
                  <a:lnTo>
                    <a:pt x="79" y="731"/>
                  </a:lnTo>
                  <a:lnTo>
                    <a:pt x="81" y="736"/>
                  </a:lnTo>
                  <a:lnTo>
                    <a:pt x="85" y="741"/>
                  </a:lnTo>
                  <a:lnTo>
                    <a:pt x="88" y="746"/>
                  </a:lnTo>
                  <a:lnTo>
                    <a:pt x="98" y="744"/>
                  </a:lnTo>
                  <a:lnTo>
                    <a:pt x="114" y="743"/>
                  </a:lnTo>
                  <a:lnTo>
                    <a:pt x="119" y="748"/>
                  </a:lnTo>
                  <a:lnTo>
                    <a:pt x="130" y="751"/>
                  </a:lnTo>
                  <a:lnTo>
                    <a:pt x="138" y="751"/>
                  </a:lnTo>
                  <a:lnTo>
                    <a:pt x="135" y="764"/>
                  </a:lnTo>
                  <a:lnTo>
                    <a:pt x="140" y="768"/>
                  </a:lnTo>
                  <a:lnTo>
                    <a:pt x="136" y="771"/>
                  </a:lnTo>
                  <a:lnTo>
                    <a:pt x="138" y="789"/>
                  </a:lnTo>
                  <a:lnTo>
                    <a:pt x="131" y="793"/>
                  </a:lnTo>
                  <a:lnTo>
                    <a:pt x="130" y="798"/>
                  </a:lnTo>
                  <a:lnTo>
                    <a:pt x="122" y="802"/>
                  </a:lnTo>
                  <a:lnTo>
                    <a:pt x="124" y="811"/>
                  </a:lnTo>
                  <a:lnTo>
                    <a:pt x="133" y="807"/>
                  </a:lnTo>
                  <a:lnTo>
                    <a:pt x="121" y="823"/>
                  </a:lnTo>
                  <a:lnTo>
                    <a:pt x="130" y="831"/>
                  </a:lnTo>
                  <a:lnTo>
                    <a:pt x="130" y="841"/>
                  </a:lnTo>
                  <a:lnTo>
                    <a:pt x="122" y="844"/>
                  </a:lnTo>
                  <a:lnTo>
                    <a:pt x="133" y="854"/>
                  </a:lnTo>
                  <a:lnTo>
                    <a:pt x="152" y="864"/>
                  </a:lnTo>
                  <a:lnTo>
                    <a:pt x="168" y="884"/>
                  </a:lnTo>
                  <a:lnTo>
                    <a:pt x="188" y="895"/>
                  </a:lnTo>
                  <a:lnTo>
                    <a:pt x="192" y="895"/>
                  </a:lnTo>
                  <a:lnTo>
                    <a:pt x="202" y="901"/>
                  </a:lnTo>
                  <a:lnTo>
                    <a:pt x="213" y="902"/>
                  </a:lnTo>
                  <a:lnTo>
                    <a:pt x="220" y="911"/>
                  </a:lnTo>
                  <a:lnTo>
                    <a:pt x="222" y="909"/>
                  </a:lnTo>
                  <a:lnTo>
                    <a:pt x="234" y="911"/>
                  </a:lnTo>
                  <a:lnTo>
                    <a:pt x="229" y="916"/>
                  </a:lnTo>
                  <a:lnTo>
                    <a:pt x="236" y="920"/>
                  </a:lnTo>
                  <a:lnTo>
                    <a:pt x="236" y="921"/>
                  </a:lnTo>
                  <a:lnTo>
                    <a:pt x="249" y="928"/>
                  </a:lnTo>
                  <a:lnTo>
                    <a:pt x="256" y="932"/>
                  </a:lnTo>
                  <a:lnTo>
                    <a:pt x="264" y="929"/>
                  </a:lnTo>
                  <a:lnTo>
                    <a:pt x="267" y="929"/>
                  </a:lnTo>
                  <a:lnTo>
                    <a:pt x="272" y="925"/>
                  </a:lnTo>
                  <a:lnTo>
                    <a:pt x="277" y="922"/>
                  </a:lnTo>
                  <a:lnTo>
                    <a:pt x="258" y="901"/>
                  </a:lnTo>
                  <a:lnTo>
                    <a:pt x="251" y="887"/>
                  </a:lnTo>
                  <a:lnTo>
                    <a:pt x="243" y="868"/>
                  </a:lnTo>
                  <a:lnTo>
                    <a:pt x="232" y="850"/>
                  </a:lnTo>
                  <a:lnTo>
                    <a:pt x="226" y="839"/>
                  </a:lnTo>
                  <a:lnTo>
                    <a:pt x="229" y="823"/>
                  </a:lnTo>
                  <a:lnTo>
                    <a:pt x="234" y="811"/>
                  </a:lnTo>
                  <a:lnTo>
                    <a:pt x="245" y="807"/>
                  </a:lnTo>
                  <a:lnTo>
                    <a:pt x="258" y="801"/>
                  </a:lnTo>
                  <a:lnTo>
                    <a:pt x="270" y="789"/>
                  </a:lnTo>
                  <a:lnTo>
                    <a:pt x="275" y="780"/>
                  </a:lnTo>
                  <a:lnTo>
                    <a:pt x="256" y="737"/>
                  </a:lnTo>
                  <a:lnTo>
                    <a:pt x="226" y="723"/>
                  </a:lnTo>
                  <a:lnTo>
                    <a:pt x="234" y="714"/>
                  </a:lnTo>
                  <a:lnTo>
                    <a:pt x="232" y="706"/>
                  </a:lnTo>
                  <a:lnTo>
                    <a:pt x="240" y="700"/>
                  </a:lnTo>
                  <a:lnTo>
                    <a:pt x="249" y="681"/>
                  </a:lnTo>
                  <a:lnTo>
                    <a:pt x="272" y="686"/>
                  </a:lnTo>
                  <a:lnTo>
                    <a:pt x="270" y="673"/>
                  </a:lnTo>
                  <a:lnTo>
                    <a:pt x="280" y="674"/>
                  </a:lnTo>
                  <a:lnTo>
                    <a:pt x="300" y="663"/>
                  </a:lnTo>
                  <a:lnTo>
                    <a:pt x="319" y="661"/>
                  </a:lnTo>
                  <a:lnTo>
                    <a:pt x="322" y="673"/>
                  </a:lnTo>
                  <a:lnTo>
                    <a:pt x="334" y="682"/>
                  </a:lnTo>
                  <a:lnTo>
                    <a:pt x="341" y="701"/>
                  </a:lnTo>
                  <a:lnTo>
                    <a:pt x="348" y="692"/>
                  </a:lnTo>
                  <a:lnTo>
                    <a:pt x="356" y="700"/>
                  </a:lnTo>
                  <a:lnTo>
                    <a:pt x="381" y="700"/>
                  </a:lnTo>
                  <a:lnTo>
                    <a:pt x="401" y="694"/>
                  </a:lnTo>
                  <a:lnTo>
                    <a:pt x="418" y="708"/>
                  </a:lnTo>
                  <a:lnTo>
                    <a:pt x="432" y="708"/>
                  </a:lnTo>
                  <a:lnTo>
                    <a:pt x="446" y="714"/>
                  </a:lnTo>
                  <a:lnTo>
                    <a:pt x="475" y="714"/>
                  </a:lnTo>
                  <a:lnTo>
                    <a:pt x="483" y="700"/>
                  </a:lnTo>
                  <a:lnTo>
                    <a:pt x="471" y="693"/>
                  </a:lnTo>
                  <a:lnTo>
                    <a:pt x="463" y="693"/>
                  </a:lnTo>
                  <a:lnTo>
                    <a:pt x="460" y="685"/>
                  </a:lnTo>
                  <a:lnTo>
                    <a:pt x="455" y="673"/>
                  </a:lnTo>
                  <a:lnTo>
                    <a:pt x="471" y="671"/>
                  </a:lnTo>
                  <a:lnTo>
                    <a:pt x="483" y="658"/>
                  </a:lnTo>
                  <a:lnTo>
                    <a:pt x="486" y="653"/>
                  </a:lnTo>
                  <a:lnTo>
                    <a:pt x="488" y="648"/>
                  </a:lnTo>
                  <a:lnTo>
                    <a:pt x="494" y="648"/>
                  </a:lnTo>
                  <a:lnTo>
                    <a:pt x="488" y="637"/>
                  </a:lnTo>
                  <a:lnTo>
                    <a:pt x="501" y="636"/>
                  </a:lnTo>
                  <a:lnTo>
                    <a:pt x="507" y="637"/>
                  </a:lnTo>
                  <a:lnTo>
                    <a:pt x="536" y="626"/>
                  </a:lnTo>
                  <a:lnTo>
                    <a:pt x="537" y="621"/>
                  </a:lnTo>
                  <a:lnTo>
                    <a:pt x="556" y="622"/>
                  </a:lnTo>
                  <a:lnTo>
                    <a:pt x="566" y="631"/>
                  </a:lnTo>
                  <a:lnTo>
                    <a:pt x="569" y="648"/>
                  </a:lnTo>
                  <a:lnTo>
                    <a:pt x="588" y="651"/>
                  </a:lnTo>
                  <a:lnTo>
                    <a:pt x="592" y="658"/>
                  </a:lnTo>
                  <a:lnTo>
                    <a:pt x="598" y="659"/>
                  </a:lnTo>
                  <a:lnTo>
                    <a:pt x="598" y="673"/>
                  </a:lnTo>
                  <a:lnTo>
                    <a:pt x="615" y="677"/>
                  </a:lnTo>
                  <a:lnTo>
                    <a:pt x="620" y="670"/>
                  </a:lnTo>
                  <a:lnTo>
                    <a:pt x="634" y="667"/>
                  </a:lnTo>
                  <a:lnTo>
                    <a:pt x="642" y="663"/>
                  </a:lnTo>
                  <a:lnTo>
                    <a:pt x="641" y="674"/>
                  </a:lnTo>
                  <a:lnTo>
                    <a:pt x="652" y="681"/>
                  </a:lnTo>
                  <a:lnTo>
                    <a:pt x="663" y="694"/>
                  </a:lnTo>
                  <a:lnTo>
                    <a:pt x="675" y="727"/>
                  </a:lnTo>
                  <a:lnTo>
                    <a:pt x="686" y="764"/>
                  </a:lnTo>
                  <a:lnTo>
                    <a:pt x="696" y="764"/>
                  </a:lnTo>
                  <a:lnTo>
                    <a:pt x="703" y="780"/>
                  </a:lnTo>
                  <a:lnTo>
                    <a:pt x="722" y="780"/>
                  </a:lnTo>
                  <a:lnTo>
                    <a:pt x="727" y="791"/>
                  </a:lnTo>
                  <a:lnTo>
                    <a:pt x="727" y="800"/>
                  </a:lnTo>
                  <a:lnTo>
                    <a:pt x="743" y="807"/>
                  </a:lnTo>
                  <a:lnTo>
                    <a:pt x="763" y="823"/>
                  </a:lnTo>
                  <a:lnTo>
                    <a:pt x="773" y="836"/>
                  </a:lnTo>
                  <a:lnTo>
                    <a:pt x="782" y="844"/>
                  </a:lnTo>
                  <a:lnTo>
                    <a:pt x="788" y="873"/>
                  </a:lnTo>
                  <a:lnTo>
                    <a:pt x="802" y="881"/>
                  </a:lnTo>
                  <a:lnTo>
                    <a:pt x="803" y="893"/>
                  </a:lnTo>
                  <a:lnTo>
                    <a:pt x="807" y="902"/>
                  </a:lnTo>
                  <a:lnTo>
                    <a:pt x="861" y="879"/>
                  </a:lnTo>
                  <a:lnTo>
                    <a:pt x="934" y="895"/>
                  </a:lnTo>
                  <a:lnTo>
                    <a:pt x="948" y="859"/>
                  </a:lnTo>
                  <a:lnTo>
                    <a:pt x="986" y="891"/>
                  </a:lnTo>
                  <a:lnTo>
                    <a:pt x="1121" y="895"/>
                  </a:lnTo>
                  <a:lnTo>
                    <a:pt x="1134" y="895"/>
                  </a:lnTo>
                  <a:lnTo>
                    <a:pt x="1141" y="850"/>
                  </a:lnTo>
                  <a:lnTo>
                    <a:pt x="1161" y="831"/>
                  </a:lnTo>
                  <a:lnTo>
                    <a:pt x="1202" y="831"/>
                  </a:lnTo>
                  <a:lnTo>
                    <a:pt x="1225" y="874"/>
                  </a:lnTo>
                  <a:lnTo>
                    <a:pt x="1275" y="898"/>
                  </a:lnTo>
                  <a:lnTo>
                    <a:pt x="1301" y="886"/>
                  </a:lnTo>
                  <a:lnTo>
                    <a:pt x="1289" y="950"/>
                  </a:lnTo>
                  <a:lnTo>
                    <a:pt x="1331" y="967"/>
                  </a:lnTo>
                  <a:lnTo>
                    <a:pt x="1352" y="970"/>
                  </a:lnTo>
                  <a:lnTo>
                    <a:pt x="1372" y="972"/>
                  </a:lnTo>
                  <a:lnTo>
                    <a:pt x="1408" y="929"/>
                  </a:lnTo>
                  <a:lnTo>
                    <a:pt x="1441" y="886"/>
                  </a:lnTo>
                  <a:lnTo>
                    <a:pt x="1448" y="856"/>
                  </a:lnTo>
                  <a:lnTo>
                    <a:pt x="1455" y="823"/>
                  </a:lnTo>
                  <a:lnTo>
                    <a:pt x="1448" y="796"/>
                  </a:lnTo>
                  <a:lnTo>
                    <a:pt x="1441" y="766"/>
                  </a:lnTo>
                  <a:lnTo>
                    <a:pt x="1422" y="768"/>
                  </a:lnTo>
                  <a:lnTo>
                    <a:pt x="1401" y="771"/>
                  </a:lnTo>
                  <a:lnTo>
                    <a:pt x="1395" y="759"/>
                  </a:lnTo>
                  <a:lnTo>
                    <a:pt x="1391" y="748"/>
                  </a:lnTo>
                  <a:lnTo>
                    <a:pt x="1438" y="702"/>
                  </a:lnTo>
                  <a:lnTo>
                    <a:pt x="1483" y="658"/>
                  </a:lnTo>
                  <a:lnTo>
                    <a:pt x="1537" y="658"/>
                  </a:lnTo>
                  <a:lnTo>
                    <a:pt x="1589" y="659"/>
                  </a:lnTo>
                  <a:lnTo>
                    <a:pt x="1596" y="667"/>
                  </a:lnTo>
                  <a:lnTo>
                    <a:pt x="1600" y="677"/>
                  </a:lnTo>
                  <a:lnTo>
                    <a:pt x="1625" y="674"/>
                  </a:lnTo>
                  <a:lnTo>
                    <a:pt x="1650" y="671"/>
                  </a:lnTo>
                  <a:lnTo>
                    <a:pt x="1644" y="661"/>
                  </a:lnTo>
                  <a:lnTo>
                    <a:pt x="1640" y="653"/>
                  </a:lnTo>
                  <a:lnTo>
                    <a:pt x="1667" y="632"/>
                  </a:lnTo>
                  <a:lnTo>
                    <a:pt x="1693" y="614"/>
                  </a:lnTo>
                  <a:lnTo>
                    <a:pt x="1704" y="628"/>
                  </a:lnTo>
                  <a:lnTo>
                    <a:pt x="1714" y="642"/>
                  </a:lnTo>
                  <a:lnTo>
                    <a:pt x="1733" y="631"/>
                  </a:lnTo>
                  <a:lnTo>
                    <a:pt x="1754" y="621"/>
                  </a:lnTo>
                  <a:lnTo>
                    <a:pt x="1756" y="610"/>
                  </a:lnTo>
                  <a:lnTo>
                    <a:pt x="1759" y="599"/>
                  </a:lnTo>
                  <a:lnTo>
                    <a:pt x="1770" y="601"/>
                  </a:lnTo>
                  <a:lnTo>
                    <a:pt x="1778" y="603"/>
                  </a:lnTo>
                  <a:lnTo>
                    <a:pt x="1770" y="617"/>
                  </a:lnTo>
                  <a:lnTo>
                    <a:pt x="1761" y="632"/>
                  </a:lnTo>
                  <a:lnTo>
                    <a:pt x="1718" y="665"/>
                  </a:lnTo>
                  <a:lnTo>
                    <a:pt x="1674" y="700"/>
                  </a:lnTo>
                  <a:lnTo>
                    <a:pt x="1674" y="716"/>
                  </a:lnTo>
                  <a:lnTo>
                    <a:pt x="1665" y="720"/>
                  </a:lnTo>
                  <a:lnTo>
                    <a:pt x="1658" y="721"/>
                  </a:lnTo>
                  <a:lnTo>
                    <a:pt x="1644" y="791"/>
                  </a:lnTo>
                  <a:lnTo>
                    <a:pt x="1671" y="843"/>
                  </a:lnTo>
                  <a:lnTo>
                    <a:pt x="1686" y="823"/>
                  </a:lnTo>
                  <a:lnTo>
                    <a:pt x="1686" y="807"/>
                  </a:lnTo>
                  <a:lnTo>
                    <a:pt x="1711" y="796"/>
                  </a:lnTo>
                  <a:lnTo>
                    <a:pt x="1712" y="785"/>
                  </a:lnTo>
                  <a:lnTo>
                    <a:pt x="1714" y="773"/>
                  </a:lnTo>
                  <a:lnTo>
                    <a:pt x="1731" y="773"/>
                  </a:lnTo>
                  <a:lnTo>
                    <a:pt x="1732" y="758"/>
                  </a:lnTo>
                  <a:lnTo>
                    <a:pt x="1733" y="741"/>
                  </a:lnTo>
                  <a:lnTo>
                    <a:pt x="1739" y="744"/>
                  </a:lnTo>
                  <a:lnTo>
                    <a:pt x="1746" y="746"/>
                  </a:lnTo>
                  <a:lnTo>
                    <a:pt x="1748" y="727"/>
                  </a:lnTo>
                  <a:lnTo>
                    <a:pt x="1749" y="706"/>
                  </a:lnTo>
                  <a:lnTo>
                    <a:pt x="1744" y="700"/>
                  </a:lnTo>
                  <a:lnTo>
                    <a:pt x="1736" y="694"/>
                  </a:lnTo>
                  <a:lnTo>
                    <a:pt x="1778" y="673"/>
                  </a:lnTo>
                  <a:lnTo>
                    <a:pt x="1819" y="651"/>
                  </a:lnTo>
                  <a:lnTo>
                    <a:pt x="1825" y="658"/>
                  </a:lnTo>
                  <a:lnTo>
                    <a:pt x="1833" y="665"/>
                  </a:lnTo>
                  <a:lnTo>
                    <a:pt x="1898" y="639"/>
                  </a:lnTo>
                  <a:lnTo>
                    <a:pt x="1965" y="614"/>
                  </a:lnTo>
                  <a:lnTo>
                    <a:pt x="1961" y="589"/>
                  </a:lnTo>
                  <a:lnTo>
                    <a:pt x="1955" y="567"/>
                  </a:lnTo>
                  <a:lnTo>
                    <a:pt x="1942" y="559"/>
                  </a:lnTo>
                  <a:lnTo>
                    <a:pt x="1928" y="552"/>
                  </a:lnTo>
                  <a:lnTo>
                    <a:pt x="1933" y="548"/>
                  </a:lnTo>
                  <a:lnTo>
                    <a:pt x="1938" y="542"/>
                  </a:lnTo>
                  <a:lnTo>
                    <a:pt x="1951" y="548"/>
                  </a:lnTo>
                  <a:lnTo>
                    <a:pt x="1965" y="556"/>
                  </a:lnTo>
                  <a:lnTo>
                    <a:pt x="1974" y="546"/>
                  </a:lnTo>
                  <a:lnTo>
                    <a:pt x="1982" y="536"/>
                  </a:lnTo>
                  <a:lnTo>
                    <a:pt x="1976" y="524"/>
                  </a:lnTo>
                  <a:lnTo>
                    <a:pt x="1971" y="515"/>
                  </a:lnTo>
                  <a:lnTo>
                    <a:pt x="1975" y="507"/>
                  </a:lnTo>
                  <a:lnTo>
                    <a:pt x="1978" y="499"/>
                  </a:lnTo>
                  <a:lnTo>
                    <a:pt x="1987" y="513"/>
                  </a:lnTo>
                  <a:lnTo>
                    <a:pt x="1992" y="530"/>
                  </a:lnTo>
                  <a:lnTo>
                    <a:pt x="2001" y="527"/>
                  </a:lnTo>
                  <a:lnTo>
                    <a:pt x="2010" y="522"/>
                  </a:lnTo>
                  <a:lnTo>
                    <a:pt x="2036" y="544"/>
                  </a:lnTo>
                  <a:lnTo>
                    <a:pt x="2065" y="567"/>
                  </a:lnTo>
                  <a:lnTo>
                    <a:pt x="2067" y="552"/>
                  </a:lnTo>
                  <a:lnTo>
                    <a:pt x="2072" y="536"/>
                  </a:lnTo>
                  <a:lnTo>
                    <a:pt x="2089" y="524"/>
                  </a:lnTo>
                  <a:lnTo>
                    <a:pt x="2104" y="511"/>
                  </a:lnTo>
                  <a:lnTo>
                    <a:pt x="1987" y="439"/>
                  </a:lnTo>
                  <a:lnTo>
                    <a:pt x="1870" y="368"/>
                  </a:lnTo>
                  <a:lnTo>
                    <a:pt x="1867" y="392"/>
                  </a:lnTo>
                  <a:lnTo>
                    <a:pt x="1863" y="415"/>
                  </a:lnTo>
                  <a:lnTo>
                    <a:pt x="1854" y="417"/>
                  </a:lnTo>
                  <a:lnTo>
                    <a:pt x="1846" y="418"/>
                  </a:lnTo>
                  <a:lnTo>
                    <a:pt x="1833" y="400"/>
                  </a:lnTo>
                  <a:lnTo>
                    <a:pt x="1822" y="381"/>
                  </a:lnTo>
                  <a:lnTo>
                    <a:pt x="1791" y="378"/>
                  </a:lnTo>
                  <a:lnTo>
                    <a:pt x="1761" y="374"/>
                  </a:lnTo>
                  <a:lnTo>
                    <a:pt x="1736" y="351"/>
                  </a:lnTo>
                  <a:lnTo>
                    <a:pt x="1711" y="329"/>
                  </a:lnTo>
                  <a:lnTo>
                    <a:pt x="1650" y="314"/>
                  </a:lnTo>
                  <a:lnTo>
                    <a:pt x="1588" y="300"/>
                  </a:lnTo>
                  <a:lnTo>
                    <a:pt x="1594" y="286"/>
                  </a:lnTo>
                  <a:lnTo>
                    <a:pt x="1597" y="275"/>
                  </a:lnTo>
                  <a:lnTo>
                    <a:pt x="1542" y="259"/>
                  </a:lnTo>
                  <a:lnTo>
                    <a:pt x="1483" y="245"/>
                  </a:lnTo>
                  <a:lnTo>
                    <a:pt x="1475" y="273"/>
                  </a:lnTo>
                  <a:lnTo>
                    <a:pt x="1466" y="302"/>
                  </a:lnTo>
                  <a:lnTo>
                    <a:pt x="1418" y="292"/>
                  </a:lnTo>
                  <a:lnTo>
                    <a:pt x="1370" y="281"/>
                  </a:lnTo>
                  <a:lnTo>
                    <a:pt x="1363" y="306"/>
                  </a:lnTo>
                  <a:lnTo>
                    <a:pt x="1354" y="329"/>
                  </a:lnTo>
                  <a:lnTo>
                    <a:pt x="1340" y="270"/>
                  </a:lnTo>
                  <a:lnTo>
                    <a:pt x="1325" y="214"/>
                  </a:lnTo>
                  <a:lnTo>
                    <a:pt x="1296" y="203"/>
                  </a:lnTo>
                  <a:lnTo>
                    <a:pt x="1266" y="195"/>
                  </a:lnTo>
                  <a:lnTo>
                    <a:pt x="1265" y="214"/>
                  </a:lnTo>
                  <a:lnTo>
                    <a:pt x="1263" y="234"/>
                  </a:lnTo>
                  <a:lnTo>
                    <a:pt x="1181" y="203"/>
                  </a:lnTo>
                  <a:lnTo>
                    <a:pt x="1099" y="173"/>
                  </a:lnTo>
                  <a:lnTo>
                    <a:pt x="1099" y="195"/>
                  </a:lnTo>
                  <a:lnTo>
                    <a:pt x="1066" y="203"/>
                  </a:lnTo>
                  <a:lnTo>
                    <a:pt x="1031" y="214"/>
                  </a:lnTo>
                  <a:lnTo>
                    <a:pt x="1046" y="199"/>
                  </a:lnTo>
                  <a:lnTo>
                    <a:pt x="1060" y="187"/>
                  </a:lnTo>
                  <a:lnTo>
                    <a:pt x="1077" y="175"/>
                  </a:lnTo>
                  <a:lnTo>
                    <a:pt x="1088" y="160"/>
                  </a:lnTo>
                  <a:lnTo>
                    <a:pt x="1099" y="144"/>
                  </a:lnTo>
                  <a:lnTo>
                    <a:pt x="1113" y="128"/>
                  </a:lnTo>
                  <a:lnTo>
                    <a:pt x="1128" y="119"/>
                  </a:lnTo>
                  <a:lnTo>
                    <a:pt x="1142" y="106"/>
                  </a:lnTo>
                  <a:lnTo>
                    <a:pt x="1148" y="99"/>
                  </a:lnTo>
                  <a:lnTo>
                    <a:pt x="1150" y="88"/>
                  </a:lnTo>
                  <a:lnTo>
                    <a:pt x="1144" y="78"/>
                  </a:lnTo>
                  <a:lnTo>
                    <a:pt x="1139" y="67"/>
                  </a:lnTo>
                  <a:lnTo>
                    <a:pt x="1116" y="62"/>
                  </a:lnTo>
                  <a:lnTo>
                    <a:pt x="1127" y="57"/>
                  </a:lnTo>
                  <a:lnTo>
                    <a:pt x="1096" y="31"/>
                  </a:lnTo>
                  <a:lnTo>
                    <a:pt x="1084" y="37"/>
                  </a:lnTo>
                  <a:lnTo>
                    <a:pt x="1077" y="30"/>
                  </a:lnTo>
                  <a:lnTo>
                    <a:pt x="1073" y="31"/>
                  </a:lnTo>
                  <a:lnTo>
                    <a:pt x="1064" y="35"/>
                  </a:lnTo>
                  <a:lnTo>
                    <a:pt x="1058" y="42"/>
                  </a:lnTo>
                  <a:lnTo>
                    <a:pt x="1045" y="38"/>
                  </a:lnTo>
                  <a:lnTo>
                    <a:pt x="1047" y="48"/>
                  </a:lnTo>
                  <a:lnTo>
                    <a:pt x="1035" y="49"/>
                  </a:lnTo>
                  <a:lnTo>
                    <a:pt x="1029" y="38"/>
                  </a:lnTo>
                  <a:lnTo>
                    <a:pt x="1029" y="27"/>
                  </a:lnTo>
                  <a:lnTo>
                    <a:pt x="1013" y="21"/>
                  </a:lnTo>
                  <a:lnTo>
                    <a:pt x="1002" y="13"/>
                  </a:lnTo>
                  <a:lnTo>
                    <a:pt x="1013" y="3"/>
                  </a:lnTo>
                  <a:lnTo>
                    <a:pt x="1002" y="0"/>
                  </a:lnTo>
                  <a:lnTo>
                    <a:pt x="992" y="3"/>
                  </a:lnTo>
                  <a:lnTo>
                    <a:pt x="984" y="14"/>
                  </a:lnTo>
                  <a:lnTo>
                    <a:pt x="979" y="22"/>
                  </a:lnTo>
                  <a:lnTo>
                    <a:pt x="990" y="29"/>
                  </a:lnTo>
                  <a:lnTo>
                    <a:pt x="972" y="29"/>
                  </a:lnTo>
                  <a:lnTo>
                    <a:pt x="960" y="35"/>
                  </a:lnTo>
                  <a:lnTo>
                    <a:pt x="955" y="42"/>
                  </a:lnTo>
                  <a:lnTo>
                    <a:pt x="962" y="51"/>
                  </a:lnTo>
                  <a:lnTo>
                    <a:pt x="962" y="65"/>
                  </a:lnTo>
                  <a:lnTo>
                    <a:pt x="960" y="56"/>
                  </a:lnTo>
                  <a:lnTo>
                    <a:pt x="952" y="56"/>
                  </a:lnTo>
                  <a:lnTo>
                    <a:pt x="946" y="67"/>
                  </a:lnTo>
                  <a:lnTo>
                    <a:pt x="939" y="60"/>
                  </a:lnTo>
                  <a:lnTo>
                    <a:pt x="929" y="64"/>
                  </a:lnTo>
                  <a:lnTo>
                    <a:pt x="931" y="57"/>
                  </a:lnTo>
                  <a:lnTo>
                    <a:pt x="915" y="58"/>
                  </a:lnTo>
                  <a:lnTo>
                    <a:pt x="903" y="62"/>
                  </a:lnTo>
                  <a:lnTo>
                    <a:pt x="901" y="69"/>
                  </a:lnTo>
                  <a:lnTo>
                    <a:pt x="880" y="78"/>
                  </a:lnTo>
                  <a:lnTo>
                    <a:pt x="865" y="78"/>
                  </a:lnTo>
                  <a:lnTo>
                    <a:pt x="850" y="85"/>
                  </a:lnTo>
                  <a:lnTo>
                    <a:pt x="834" y="99"/>
                  </a:lnTo>
                  <a:lnTo>
                    <a:pt x="820" y="106"/>
                  </a:lnTo>
                  <a:lnTo>
                    <a:pt x="788" y="125"/>
                  </a:lnTo>
                  <a:lnTo>
                    <a:pt x="771" y="128"/>
                  </a:lnTo>
                  <a:lnTo>
                    <a:pt x="781" y="132"/>
                  </a:lnTo>
                  <a:lnTo>
                    <a:pt x="781" y="142"/>
                  </a:lnTo>
                  <a:lnTo>
                    <a:pt x="794" y="152"/>
                  </a:lnTo>
                  <a:lnTo>
                    <a:pt x="793" y="166"/>
                  </a:lnTo>
                  <a:lnTo>
                    <a:pt x="788" y="160"/>
                  </a:lnTo>
                  <a:lnTo>
                    <a:pt x="781" y="157"/>
                  </a:lnTo>
                  <a:lnTo>
                    <a:pt x="762" y="162"/>
                  </a:lnTo>
                  <a:lnTo>
                    <a:pt x="750" y="171"/>
                  </a:lnTo>
                  <a:lnTo>
                    <a:pt x="732" y="177"/>
                  </a:lnTo>
                  <a:lnTo>
                    <a:pt x="706" y="184"/>
                  </a:lnTo>
                  <a:lnTo>
                    <a:pt x="709" y="200"/>
                  </a:lnTo>
                  <a:lnTo>
                    <a:pt x="710" y="219"/>
                  </a:lnTo>
                  <a:lnTo>
                    <a:pt x="732" y="234"/>
                  </a:lnTo>
                  <a:lnTo>
                    <a:pt x="752" y="249"/>
                  </a:lnTo>
                  <a:lnTo>
                    <a:pt x="750" y="275"/>
                  </a:lnTo>
                  <a:lnTo>
                    <a:pt x="747" y="300"/>
                  </a:lnTo>
                  <a:lnTo>
                    <a:pt x="739" y="291"/>
                  </a:lnTo>
                  <a:lnTo>
                    <a:pt x="732" y="292"/>
                  </a:lnTo>
                  <a:lnTo>
                    <a:pt x="735" y="271"/>
                  </a:lnTo>
                  <a:lnTo>
                    <a:pt x="739" y="250"/>
                  </a:lnTo>
                  <a:lnTo>
                    <a:pt x="729" y="246"/>
                  </a:lnTo>
                  <a:lnTo>
                    <a:pt x="719" y="246"/>
                  </a:lnTo>
                  <a:lnTo>
                    <a:pt x="710" y="232"/>
                  </a:lnTo>
                  <a:lnTo>
                    <a:pt x="702" y="222"/>
                  </a:lnTo>
                  <a:lnTo>
                    <a:pt x="689" y="212"/>
                  </a:lnTo>
                  <a:lnTo>
                    <a:pt x="675" y="208"/>
                  </a:lnTo>
                  <a:lnTo>
                    <a:pt x="671" y="216"/>
                  </a:lnTo>
                  <a:lnTo>
                    <a:pt x="667" y="221"/>
                  </a:lnTo>
                  <a:lnTo>
                    <a:pt x="673" y="227"/>
                  </a:lnTo>
                  <a:lnTo>
                    <a:pt x="663" y="238"/>
                  </a:lnTo>
                  <a:lnTo>
                    <a:pt x="663" y="251"/>
                  </a:lnTo>
                  <a:lnTo>
                    <a:pt x="668" y="266"/>
                  </a:lnTo>
                  <a:lnTo>
                    <a:pt x="681" y="270"/>
                  </a:lnTo>
                  <a:lnTo>
                    <a:pt x="682" y="281"/>
                  </a:lnTo>
                  <a:lnTo>
                    <a:pt x="665" y="277"/>
                  </a:lnTo>
                  <a:lnTo>
                    <a:pt x="648" y="270"/>
                  </a:lnTo>
                  <a:lnTo>
                    <a:pt x="649" y="246"/>
                  </a:lnTo>
                  <a:lnTo>
                    <a:pt x="651" y="224"/>
                  </a:lnTo>
                  <a:lnTo>
                    <a:pt x="644" y="216"/>
                  </a:lnTo>
                  <a:lnTo>
                    <a:pt x="642" y="203"/>
                  </a:lnTo>
                  <a:lnTo>
                    <a:pt x="637" y="200"/>
                  </a:lnTo>
                  <a:lnTo>
                    <a:pt x="641" y="223"/>
                  </a:lnTo>
                  <a:lnTo>
                    <a:pt x="637" y="234"/>
                  </a:lnTo>
                  <a:lnTo>
                    <a:pt x="628" y="241"/>
                  </a:lnTo>
                  <a:lnTo>
                    <a:pt x="623" y="249"/>
                  </a:lnTo>
                  <a:lnTo>
                    <a:pt x="620" y="259"/>
                  </a:lnTo>
                  <a:lnTo>
                    <a:pt x="623" y="271"/>
                  </a:lnTo>
                  <a:lnTo>
                    <a:pt x="626" y="285"/>
                  </a:lnTo>
                  <a:lnTo>
                    <a:pt x="626" y="300"/>
                  </a:lnTo>
                  <a:lnTo>
                    <a:pt x="624" y="314"/>
                  </a:lnTo>
                  <a:lnTo>
                    <a:pt x="623" y="323"/>
                  </a:lnTo>
                  <a:lnTo>
                    <a:pt x="623" y="334"/>
                  </a:lnTo>
                  <a:lnTo>
                    <a:pt x="634" y="330"/>
                  </a:lnTo>
                  <a:lnTo>
                    <a:pt x="649" y="330"/>
                  </a:lnTo>
                  <a:lnTo>
                    <a:pt x="661" y="335"/>
                  </a:lnTo>
                  <a:lnTo>
                    <a:pt x="668" y="343"/>
                  </a:lnTo>
                  <a:lnTo>
                    <a:pt x="667" y="352"/>
                  </a:lnTo>
                  <a:lnTo>
                    <a:pt x="665" y="370"/>
                  </a:lnTo>
                  <a:lnTo>
                    <a:pt x="675" y="373"/>
                  </a:lnTo>
                  <a:lnTo>
                    <a:pt x="665" y="380"/>
                  </a:lnTo>
                  <a:lnTo>
                    <a:pt x="660" y="389"/>
                  </a:lnTo>
                  <a:lnTo>
                    <a:pt x="660" y="378"/>
                  </a:lnTo>
                  <a:lnTo>
                    <a:pt x="656" y="373"/>
                  </a:lnTo>
                  <a:lnTo>
                    <a:pt x="658" y="359"/>
                  </a:lnTo>
                  <a:lnTo>
                    <a:pt x="651" y="346"/>
                  </a:lnTo>
                  <a:lnTo>
                    <a:pt x="642" y="352"/>
                  </a:lnTo>
                  <a:lnTo>
                    <a:pt x="631" y="355"/>
                  </a:lnTo>
                  <a:lnTo>
                    <a:pt x="628" y="362"/>
                  </a:lnTo>
                  <a:lnTo>
                    <a:pt x="628" y="370"/>
                  </a:lnTo>
                  <a:lnTo>
                    <a:pt x="624" y="380"/>
                  </a:lnTo>
                  <a:lnTo>
                    <a:pt x="621" y="393"/>
                  </a:lnTo>
                  <a:lnTo>
                    <a:pt x="601" y="413"/>
                  </a:lnTo>
                  <a:lnTo>
                    <a:pt x="584" y="423"/>
                  </a:lnTo>
                  <a:lnTo>
                    <a:pt x="584" y="429"/>
                  </a:lnTo>
                  <a:lnTo>
                    <a:pt x="573" y="429"/>
                  </a:lnTo>
                  <a:lnTo>
                    <a:pt x="562" y="427"/>
                  </a:lnTo>
                  <a:lnTo>
                    <a:pt x="551" y="421"/>
                  </a:lnTo>
                  <a:lnTo>
                    <a:pt x="560" y="418"/>
                  </a:lnTo>
                  <a:lnTo>
                    <a:pt x="566" y="413"/>
                  </a:lnTo>
                  <a:lnTo>
                    <a:pt x="578" y="409"/>
                  </a:lnTo>
                  <a:lnTo>
                    <a:pt x="590" y="402"/>
                  </a:lnTo>
                  <a:lnTo>
                    <a:pt x="600" y="392"/>
                  </a:lnTo>
                  <a:lnTo>
                    <a:pt x="613" y="368"/>
                  </a:lnTo>
                  <a:lnTo>
                    <a:pt x="613" y="355"/>
                  </a:lnTo>
                  <a:lnTo>
                    <a:pt x="605" y="331"/>
                  </a:lnTo>
                  <a:lnTo>
                    <a:pt x="607" y="312"/>
                  </a:lnTo>
                  <a:lnTo>
                    <a:pt x="611" y="296"/>
                  </a:lnTo>
                  <a:lnTo>
                    <a:pt x="609" y="280"/>
                  </a:lnTo>
                  <a:lnTo>
                    <a:pt x="601" y="267"/>
                  </a:lnTo>
                  <a:lnTo>
                    <a:pt x="598" y="253"/>
                  </a:lnTo>
                  <a:lnTo>
                    <a:pt x="605" y="232"/>
                  </a:lnTo>
                  <a:lnTo>
                    <a:pt x="604" y="219"/>
                  </a:lnTo>
                  <a:lnTo>
                    <a:pt x="607" y="203"/>
                  </a:lnTo>
                  <a:lnTo>
                    <a:pt x="600" y="207"/>
                  </a:lnTo>
                  <a:lnTo>
                    <a:pt x="588" y="199"/>
                  </a:lnTo>
                  <a:lnTo>
                    <a:pt x="578" y="196"/>
                  </a:lnTo>
                  <a:lnTo>
                    <a:pt x="569" y="199"/>
                  </a:lnTo>
                  <a:lnTo>
                    <a:pt x="566" y="207"/>
                  </a:lnTo>
                  <a:lnTo>
                    <a:pt x="563" y="223"/>
                  </a:lnTo>
                  <a:lnTo>
                    <a:pt x="556" y="234"/>
                  </a:lnTo>
                  <a:lnTo>
                    <a:pt x="552" y="242"/>
                  </a:lnTo>
                  <a:lnTo>
                    <a:pt x="545" y="249"/>
                  </a:lnTo>
                  <a:lnTo>
                    <a:pt x="540" y="250"/>
                  </a:lnTo>
                  <a:lnTo>
                    <a:pt x="533" y="251"/>
                  </a:lnTo>
                  <a:lnTo>
                    <a:pt x="527" y="259"/>
                  </a:lnTo>
                  <a:lnTo>
                    <a:pt x="524" y="270"/>
                  </a:lnTo>
                  <a:lnTo>
                    <a:pt x="520" y="286"/>
                  </a:lnTo>
                  <a:lnTo>
                    <a:pt x="522" y="303"/>
                  </a:lnTo>
                  <a:lnTo>
                    <a:pt x="522" y="309"/>
                  </a:lnTo>
                  <a:lnTo>
                    <a:pt x="530" y="318"/>
                  </a:lnTo>
                  <a:lnTo>
                    <a:pt x="533" y="318"/>
                  </a:lnTo>
                  <a:lnTo>
                    <a:pt x="543" y="329"/>
                  </a:lnTo>
                  <a:lnTo>
                    <a:pt x="550" y="341"/>
                  </a:lnTo>
                  <a:lnTo>
                    <a:pt x="554" y="338"/>
                  </a:lnTo>
                  <a:lnTo>
                    <a:pt x="558" y="359"/>
                  </a:lnTo>
                  <a:lnTo>
                    <a:pt x="543" y="349"/>
                  </a:lnTo>
                  <a:lnTo>
                    <a:pt x="524" y="345"/>
                  </a:lnTo>
                  <a:lnTo>
                    <a:pt x="500" y="329"/>
                  </a:lnTo>
                  <a:lnTo>
                    <a:pt x="494" y="331"/>
                  </a:lnTo>
                  <a:lnTo>
                    <a:pt x="475" y="322"/>
                  </a:lnTo>
                  <a:lnTo>
                    <a:pt x="460" y="302"/>
                  </a:lnTo>
                  <a:lnTo>
                    <a:pt x="446" y="296"/>
                  </a:lnTo>
                  <a:lnTo>
                    <a:pt x="446" y="306"/>
                  </a:lnTo>
                  <a:lnTo>
                    <a:pt x="439" y="309"/>
                  </a:lnTo>
                  <a:lnTo>
                    <a:pt x="447" y="334"/>
                  </a:lnTo>
                  <a:lnTo>
                    <a:pt x="436" y="338"/>
                  </a:lnTo>
                  <a:lnTo>
                    <a:pt x="413" y="330"/>
                  </a:lnTo>
                  <a:lnTo>
                    <a:pt x="392" y="341"/>
                  </a:lnTo>
                  <a:lnTo>
                    <a:pt x="384" y="351"/>
                  </a:lnTo>
                  <a:lnTo>
                    <a:pt x="371" y="355"/>
                  </a:lnTo>
                  <a:lnTo>
                    <a:pt x="373" y="341"/>
                  </a:lnTo>
                  <a:lnTo>
                    <a:pt x="368" y="330"/>
                  </a:lnTo>
                  <a:lnTo>
                    <a:pt x="357" y="341"/>
                  </a:lnTo>
                  <a:lnTo>
                    <a:pt x="347" y="338"/>
                  </a:lnTo>
                  <a:lnTo>
                    <a:pt x="326" y="351"/>
                  </a:lnTo>
                  <a:lnTo>
                    <a:pt x="320" y="357"/>
                  </a:lnTo>
                  <a:lnTo>
                    <a:pt x="298" y="368"/>
                  </a:lnTo>
                  <a:lnTo>
                    <a:pt x="280" y="372"/>
                  </a:lnTo>
                  <a:lnTo>
                    <a:pt x="277" y="378"/>
                  </a:lnTo>
                  <a:lnTo>
                    <a:pt x="279" y="386"/>
                  </a:lnTo>
                  <a:lnTo>
                    <a:pt x="273" y="393"/>
                  </a:lnTo>
                  <a:lnTo>
                    <a:pt x="266" y="400"/>
                  </a:lnTo>
                  <a:lnTo>
                    <a:pt x="264" y="386"/>
                  </a:lnTo>
                  <a:lnTo>
                    <a:pt x="251" y="357"/>
                  </a:lnTo>
                  <a:lnTo>
                    <a:pt x="258" y="343"/>
                  </a:lnTo>
                  <a:lnTo>
                    <a:pt x="255" y="336"/>
                  </a:lnTo>
                  <a:lnTo>
                    <a:pt x="245" y="336"/>
                  </a:lnTo>
                  <a:lnTo>
                    <a:pt x="240" y="330"/>
                  </a:lnTo>
                  <a:lnTo>
                    <a:pt x="232" y="334"/>
                  </a:lnTo>
                  <a:lnTo>
                    <a:pt x="220" y="336"/>
                  </a:lnTo>
                  <a:lnTo>
                    <a:pt x="228" y="343"/>
                  </a:lnTo>
                  <a:lnTo>
                    <a:pt x="232" y="352"/>
                  </a:lnTo>
                  <a:lnTo>
                    <a:pt x="232" y="373"/>
                  </a:lnTo>
                  <a:lnTo>
                    <a:pt x="241" y="381"/>
                  </a:lnTo>
                  <a:lnTo>
                    <a:pt x="243" y="392"/>
                  </a:lnTo>
                  <a:lnTo>
                    <a:pt x="245" y="405"/>
                  </a:lnTo>
                  <a:lnTo>
                    <a:pt x="245" y="417"/>
                  </a:lnTo>
                  <a:lnTo>
                    <a:pt x="234" y="415"/>
                  </a:lnTo>
                  <a:lnTo>
                    <a:pt x="217" y="402"/>
                  </a:lnTo>
                  <a:lnTo>
                    <a:pt x="206" y="405"/>
                  </a:lnTo>
                  <a:lnTo>
                    <a:pt x="198" y="413"/>
                  </a:lnTo>
                  <a:lnTo>
                    <a:pt x="188" y="417"/>
                  </a:lnTo>
                  <a:lnTo>
                    <a:pt x="180" y="423"/>
                  </a:lnTo>
                  <a:lnTo>
                    <a:pt x="172" y="429"/>
                  </a:lnTo>
                  <a:lnTo>
                    <a:pt x="175" y="438"/>
                  </a:lnTo>
                  <a:lnTo>
                    <a:pt x="177" y="446"/>
                  </a:lnTo>
                  <a:lnTo>
                    <a:pt x="188" y="456"/>
                  </a:lnTo>
                  <a:lnTo>
                    <a:pt x="156" y="445"/>
                  </a:lnTo>
                  <a:lnTo>
                    <a:pt x="151" y="451"/>
                  </a:lnTo>
                  <a:lnTo>
                    <a:pt x="147" y="443"/>
                  </a:lnTo>
                  <a:lnTo>
                    <a:pt x="133" y="435"/>
                  </a:lnTo>
                  <a:lnTo>
                    <a:pt x="131" y="442"/>
                  </a:lnTo>
                  <a:lnTo>
                    <a:pt x="128" y="446"/>
                  </a:lnTo>
                  <a:lnTo>
                    <a:pt x="136" y="458"/>
                  </a:lnTo>
                  <a:lnTo>
                    <a:pt x="143" y="456"/>
                  </a:lnTo>
                  <a:lnTo>
                    <a:pt x="145" y="470"/>
                  </a:lnTo>
                  <a:lnTo>
                    <a:pt x="138" y="472"/>
                  </a:lnTo>
                  <a:lnTo>
                    <a:pt x="128" y="472"/>
                  </a:lnTo>
                  <a:lnTo>
                    <a:pt x="115" y="456"/>
                  </a:lnTo>
                  <a:lnTo>
                    <a:pt x="105" y="424"/>
                  </a:lnTo>
                  <a:lnTo>
                    <a:pt x="107" y="409"/>
                  </a:lnTo>
                  <a:lnTo>
                    <a:pt x="96" y="396"/>
                  </a:lnTo>
                  <a:lnTo>
                    <a:pt x="85" y="377"/>
                  </a:lnTo>
                  <a:lnTo>
                    <a:pt x="100" y="386"/>
                  </a:lnTo>
                  <a:lnTo>
                    <a:pt x="114" y="392"/>
                  </a:lnTo>
                  <a:lnTo>
                    <a:pt x="135" y="395"/>
                  </a:lnTo>
                  <a:lnTo>
                    <a:pt x="152" y="405"/>
                  </a:lnTo>
                  <a:lnTo>
                    <a:pt x="166" y="402"/>
                  </a:lnTo>
                  <a:lnTo>
                    <a:pt x="183" y="398"/>
                  </a:lnTo>
                  <a:lnTo>
                    <a:pt x="198" y="386"/>
                  </a:lnTo>
                  <a:lnTo>
                    <a:pt x="202" y="373"/>
                  </a:lnTo>
                  <a:lnTo>
                    <a:pt x="194" y="359"/>
                  </a:lnTo>
                  <a:lnTo>
                    <a:pt x="189" y="350"/>
                  </a:lnTo>
                  <a:lnTo>
                    <a:pt x="169" y="343"/>
                  </a:lnTo>
                  <a:lnTo>
                    <a:pt x="158" y="330"/>
                  </a:lnTo>
                  <a:lnTo>
                    <a:pt x="143" y="322"/>
                  </a:lnTo>
                  <a:lnTo>
                    <a:pt x="122" y="314"/>
                  </a:lnTo>
                  <a:lnTo>
                    <a:pt x="114" y="309"/>
                  </a:lnTo>
                  <a:lnTo>
                    <a:pt x="112" y="314"/>
                  </a:lnTo>
                  <a:lnTo>
                    <a:pt x="108" y="314"/>
                  </a:lnTo>
                  <a:lnTo>
                    <a:pt x="108" y="309"/>
                  </a:lnTo>
                  <a:lnTo>
                    <a:pt x="114" y="308"/>
                  </a:lnTo>
                  <a:lnTo>
                    <a:pt x="114" y="302"/>
                  </a:lnTo>
                  <a:lnTo>
                    <a:pt x="100" y="298"/>
                  </a:lnTo>
                  <a:lnTo>
                    <a:pt x="100" y="293"/>
                  </a:lnTo>
                  <a:lnTo>
                    <a:pt x="107" y="293"/>
                  </a:lnTo>
                  <a:lnTo>
                    <a:pt x="104" y="286"/>
                  </a:lnTo>
                  <a:lnTo>
                    <a:pt x="94" y="285"/>
                  </a:lnTo>
                  <a:lnTo>
                    <a:pt x="84" y="29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83" name="Freeform 298"/>
            <p:cNvSpPr>
              <a:spLocks/>
            </p:cNvSpPr>
            <p:nvPr/>
          </p:nvSpPr>
          <p:spPr bwMode="auto">
            <a:xfrm>
              <a:off x="5311879" y="3867577"/>
              <a:ext cx="246073" cy="107734"/>
            </a:xfrm>
            <a:custGeom>
              <a:avLst/>
              <a:gdLst/>
              <a:ahLst/>
              <a:cxnLst>
                <a:cxn ang="0">
                  <a:pos x="73" y="15"/>
                </a:cxn>
                <a:cxn ang="0">
                  <a:pos x="80" y="5"/>
                </a:cxn>
                <a:cxn ang="0">
                  <a:pos x="94" y="0"/>
                </a:cxn>
                <a:cxn ang="0">
                  <a:pos x="120" y="0"/>
                </a:cxn>
                <a:cxn ang="0">
                  <a:pos x="132" y="21"/>
                </a:cxn>
                <a:cxn ang="0">
                  <a:pos x="113" y="42"/>
                </a:cxn>
                <a:cxn ang="0">
                  <a:pos x="94" y="42"/>
                </a:cxn>
                <a:cxn ang="0">
                  <a:pos x="80" y="53"/>
                </a:cxn>
                <a:cxn ang="0">
                  <a:pos x="66" y="60"/>
                </a:cxn>
                <a:cxn ang="0">
                  <a:pos x="36" y="60"/>
                </a:cxn>
                <a:cxn ang="0">
                  <a:pos x="20" y="62"/>
                </a:cxn>
                <a:cxn ang="0">
                  <a:pos x="12" y="60"/>
                </a:cxn>
                <a:cxn ang="0">
                  <a:pos x="0" y="32"/>
                </a:cxn>
                <a:cxn ang="0">
                  <a:pos x="7" y="27"/>
                </a:cxn>
                <a:cxn ang="0">
                  <a:pos x="10" y="7"/>
                </a:cxn>
                <a:cxn ang="0">
                  <a:pos x="25" y="12"/>
                </a:cxn>
                <a:cxn ang="0">
                  <a:pos x="27" y="21"/>
                </a:cxn>
                <a:cxn ang="0">
                  <a:pos x="36" y="28"/>
                </a:cxn>
                <a:cxn ang="0">
                  <a:pos x="36" y="35"/>
                </a:cxn>
                <a:cxn ang="0">
                  <a:pos x="73" y="15"/>
                </a:cxn>
              </a:cxnLst>
              <a:rect l="0" t="0" r="r" b="b"/>
              <a:pathLst>
                <a:path w="132" h="62">
                  <a:moveTo>
                    <a:pt x="73" y="15"/>
                  </a:moveTo>
                  <a:lnTo>
                    <a:pt x="80" y="5"/>
                  </a:lnTo>
                  <a:lnTo>
                    <a:pt x="94" y="0"/>
                  </a:lnTo>
                  <a:lnTo>
                    <a:pt x="120" y="0"/>
                  </a:lnTo>
                  <a:lnTo>
                    <a:pt x="132" y="21"/>
                  </a:lnTo>
                  <a:lnTo>
                    <a:pt x="113" y="42"/>
                  </a:lnTo>
                  <a:lnTo>
                    <a:pt x="94" y="42"/>
                  </a:lnTo>
                  <a:lnTo>
                    <a:pt x="80" y="53"/>
                  </a:lnTo>
                  <a:lnTo>
                    <a:pt x="66" y="60"/>
                  </a:lnTo>
                  <a:lnTo>
                    <a:pt x="36" y="60"/>
                  </a:lnTo>
                  <a:lnTo>
                    <a:pt x="20" y="62"/>
                  </a:lnTo>
                  <a:lnTo>
                    <a:pt x="12" y="60"/>
                  </a:lnTo>
                  <a:lnTo>
                    <a:pt x="0" y="32"/>
                  </a:lnTo>
                  <a:lnTo>
                    <a:pt x="7" y="27"/>
                  </a:lnTo>
                  <a:lnTo>
                    <a:pt x="10" y="7"/>
                  </a:lnTo>
                  <a:lnTo>
                    <a:pt x="25" y="12"/>
                  </a:lnTo>
                  <a:lnTo>
                    <a:pt x="27" y="21"/>
                  </a:lnTo>
                  <a:lnTo>
                    <a:pt x="36" y="28"/>
                  </a:lnTo>
                  <a:lnTo>
                    <a:pt x="36" y="35"/>
                  </a:lnTo>
                  <a:lnTo>
                    <a:pt x="73" y="1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84" name="Freeform 300"/>
            <p:cNvSpPr>
              <a:spLocks/>
            </p:cNvSpPr>
            <p:nvPr/>
          </p:nvSpPr>
          <p:spPr bwMode="auto">
            <a:xfrm>
              <a:off x="6398702" y="3730302"/>
              <a:ext cx="132358" cy="152913"/>
            </a:xfrm>
            <a:custGeom>
              <a:avLst/>
              <a:gdLst/>
              <a:ahLst/>
              <a:cxnLst>
                <a:cxn ang="0">
                  <a:pos x="2" y="53"/>
                </a:cxn>
                <a:cxn ang="0">
                  <a:pos x="0" y="29"/>
                </a:cxn>
                <a:cxn ang="0">
                  <a:pos x="9" y="16"/>
                </a:cxn>
                <a:cxn ang="0">
                  <a:pos x="0" y="9"/>
                </a:cxn>
                <a:cxn ang="0">
                  <a:pos x="0" y="1"/>
                </a:cxn>
                <a:cxn ang="0">
                  <a:pos x="10" y="0"/>
                </a:cxn>
                <a:cxn ang="0">
                  <a:pos x="16" y="9"/>
                </a:cxn>
                <a:cxn ang="0">
                  <a:pos x="30" y="7"/>
                </a:cxn>
                <a:cxn ang="0">
                  <a:pos x="24" y="16"/>
                </a:cxn>
                <a:cxn ang="0">
                  <a:pos x="30" y="21"/>
                </a:cxn>
                <a:cxn ang="0">
                  <a:pos x="39" y="21"/>
                </a:cxn>
                <a:cxn ang="0">
                  <a:pos x="57" y="17"/>
                </a:cxn>
                <a:cxn ang="0">
                  <a:pos x="63" y="23"/>
                </a:cxn>
                <a:cxn ang="0">
                  <a:pos x="63" y="27"/>
                </a:cxn>
                <a:cxn ang="0">
                  <a:pos x="51" y="29"/>
                </a:cxn>
                <a:cxn ang="0">
                  <a:pos x="48" y="39"/>
                </a:cxn>
                <a:cxn ang="0">
                  <a:pos x="53" y="46"/>
                </a:cxn>
                <a:cxn ang="0">
                  <a:pos x="63" y="41"/>
                </a:cxn>
                <a:cxn ang="0">
                  <a:pos x="71" y="46"/>
                </a:cxn>
                <a:cxn ang="0">
                  <a:pos x="71" y="88"/>
                </a:cxn>
                <a:cxn ang="0">
                  <a:pos x="53" y="76"/>
                </a:cxn>
                <a:cxn ang="0">
                  <a:pos x="57" y="71"/>
                </a:cxn>
                <a:cxn ang="0">
                  <a:pos x="45" y="59"/>
                </a:cxn>
                <a:cxn ang="0">
                  <a:pos x="39" y="59"/>
                </a:cxn>
                <a:cxn ang="0">
                  <a:pos x="33" y="66"/>
                </a:cxn>
                <a:cxn ang="0">
                  <a:pos x="7" y="64"/>
                </a:cxn>
                <a:cxn ang="0">
                  <a:pos x="2" y="53"/>
                </a:cxn>
              </a:cxnLst>
              <a:rect l="0" t="0" r="r" b="b"/>
              <a:pathLst>
                <a:path w="71" h="88">
                  <a:moveTo>
                    <a:pt x="2" y="53"/>
                  </a:moveTo>
                  <a:lnTo>
                    <a:pt x="0" y="29"/>
                  </a:lnTo>
                  <a:lnTo>
                    <a:pt x="9" y="16"/>
                  </a:lnTo>
                  <a:lnTo>
                    <a:pt x="0" y="9"/>
                  </a:lnTo>
                  <a:lnTo>
                    <a:pt x="0" y="1"/>
                  </a:lnTo>
                  <a:lnTo>
                    <a:pt x="10" y="0"/>
                  </a:lnTo>
                  <a:lnTo>
                    <a:pt x="16" y="9"/>
                  </a:lnTo>
                  <a:lnTo>
                    <a:pt x="30" y="7"/>
                  </a:lnTo>
                  <a:lnTo>
                    <a:pt x="24" y="16"/>
                  </a:lnTo>
                  <a:lnTo>
                    <a:pt x="30" y="21"/>
                  </a:lnTo>
                  <a:lnTo>
                    <a:pt x="39" y="21"/>
                  </a:lnTo>
                  <a:lnTo>
                    <a:pt x="57" y="17"/>
                  </a:lnTo>
                  <a:lnTo>
                    <a:pt x="63" y="23"/>
                  </a:lnTo>
                  <a:lnTo>
                    <a:pt x="63" y="27"/>
                  </a:lnTo>
                  <a:lnTo>
                    <a:pt x="51" y="29"/>
                  </a:lnTo>
                  <a:lnTo>
                    <a:pt x="48" y="39"/>
                  </a:lnTo>
                  <a:lnTo>
                    <a:pt x="53" y="46"/>
                  </a:lnTo>
                  <a:lnTo>
                    <a:pt x="63" y="41"/>
                  </a:lnTo>
                  <a:lnTo>
                    <a:pt x="71" y="46"/>
                  </a:lnTo>
                  <a:lnTo>
                    <a:pt x="71" y="88"/>
                  </a:lnTo>
                  <a:lnTo>
                    <a:pt x="53" y="76"/>
                  </a:lnTo>
                  <a:lnTo>
                    <a:pt x="57" y="71"/>
                  </a:lnTo>
                  <a:lnTo>
                    <a:pt x="45" y="59"/>
                  </a:lnTo>
                  <a:lnTo>
                    <a:pt x="39" y="59"/>
                  </a:lnTo>
                  <a:lnTo>
                    <a:pt x="33" y="66"/>
                  </a:lnTo>
                  <a:lnTo>
                    <a:pt x="7" y="64"/>
                  </a:lnTo>
                  <a:lnTo>
                    <a:pt x="2" y="5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85" name="Freeform 305"/>
            <p:cNvSpPr>
              <a:spLocks/>
            </p:cNvSpPr>
            <p:nvPr/>
          </p:nvSpPr>
          <p:spPr bwMode="auto">
            <a:xfrm>
              <a:off x="7420279" y="4574800"/>
              <a:ext cx="16778" cy="13901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4" y="6"/>
                </a:cxn>
                <a:cxn ang="0">
                  <a:pos x="5" y="8"/>
                </a:cxn>
                <a:cxn ang="0">
                  <a:pos x="9" y="6"/>
                </a:cxn>
                <a:cxn ang="0">
                  <a:pos x="9" y="1"/>
                </a:cxn>
              </a:cxnLst>
              <a:rect l="0" t="0" r="r" b="b"/>
              <a:pathLst>
                <a:path w="9" h="8">
                  <a:moveTo>
                    <a:pt x="9" y="1"/>
                  </a:moveTo>
                  <a:lnTo>
                    <a:pt x="6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6"/>
                  </a:lnTo>
                  <a:lnTo>
                    <a:pt x="5" y="8"/>
                  </a:lnTo>
                  <a:lnTo>
                    <a:pt x="9" y="6"/>
                  </a:lnTo>
                  <a:lnTo>
                    <a:pt x="9" y="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86" name="Freeform 308"/>
            <p:cNvSpPr>
              <a:spLocks/>
            </p:cNvSpPr>
            <p:nvPr/>
          </p:nvSpPr>
          <p:spPr bwMode="auto">
            <a:xfrm>
              <a:off x="7535859" y="4619979"/>
              <a:ext cx="16778" cy="15639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9" y="2"/>
                </a:cxn>
                <a:cxn ang="0">
                  <a:pos x="9" y="6"/>
                </a:cxn>
                <a:cxn ang="0">
                  <a:pos x="9" y="9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5" y="1"/>
                </a:cxn>
                <a:cxn ang="0">
                  <a:pos x="7" y="0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lnTo>
                    <a:pt x="9" y="2"/>
                  </a:lnTo>
                  <a:lnTo>
                    <a:pt x="9" y="6"/>
                  </a:lnTo>
                  <a:lnTo>
                    <a:pt x="9" y="9"/>
                  </a:lnTo>
                  <a:lnTo>
                    <a:pt x="0" y="9"/>
                  </a:lnTo>
                  <a:lnTo>
                    <a:pt x="1" y="6"/>
                  </a:lnTo>
                  <a:lnTo>
                    <a:pt x="5" y="1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87" name="Freeform 310"/>
            <p:cNvSpPr>
              <a:spLocks/>
            </p:cNvSpPr>
            <p:nvPr/>
          </p:nvSpPr>
          <p:spPr bwMode="auto">
            <a:xfrm>
              <a:off x="7519081" y="5080457"/>
              <a:ext cx="50333" cy="15639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8" y="0"/>
                </a:cxn>
                <a:cxn ang="0">
                  <a:pos x="0" y="6"/>
                </a:cxn>
                <a:cxn ang="0">
                  <a:pos x="4" y="9"/>
                </a:cxn>
                <a:cxn ang="0">
                  <a:pos x="9" y="9"/>
                </a:cxn>
                <a:cxn ang="0">
                  <a:pos x="25" y="9"/>
                </a:cxn>
                <a:cxn ang="0">
                  <a:pos x="27" y="6"/>
                </a:cxn>
                <a:cxn ang="0">
                  <a:pos x="27" y="4"/>
                </a:cxn>
                <a:cxn ang="0">
                  <a:pos x="20" y="0"/>
                </a:cxn>
              </a:cxnLst>
              <a:rect l="0" t="0" r="r" b="b"/>
              <a:pathLst>
                <a:path w="27" h="9">
                  <a:moveTo>
                    <a:pt x="20" y="0"/>
                  </a:moveTo>
                  <a:lnTo>
                    <a:pt x="8" y="0"/>
                  </a:lnTo>
                  <a:lnTo>
                    <a:pt x="0" y="6"/>
                  </a:lnTo>
                  <a:lnTo>
                    <a:pt x="4" y="9"/>
                  </a:lnTo>
                  <a:lnTo>
                    <a:pt x="9" y="9"/>
                  </a:lnTo>
                  <a:lnTo>
                    <a:pt x="25" y="9"/>
                  </a:lnTo>
                  <a:lnTo>
                    <a:pt x="27" y="6"/>
                  </a:lnTo>
                  <a:lnTo>
                    <a:pt x="27" y="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88" name="Freeform 313"/>
            <p:cNvSpPr>
              <a:spLocks/>
            </p:cNvSpPr>
            <p:nvPr/>
          </p:nvSpPr>
          <p:spPr bwMode="auto">
            <a:xfrm>
              <a:off x="7882598" y="4851087"/>
              <a:ext cx="16778" cy="1390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" y="0"/>
                </a:cxn>
                <a:cxn ang="0">
                  <a:pos x="9" y="3"/>
                </a:cxn>
                <a:cxn ang="0">
                  <a:pos x="9" y="5"/>
                </a:cxn>
                <a:cxn ang="0">
                  <a:pos x="7" y="8"/>
                </a:cxn>
                <a:cxn ang="0">
                  <a:pos x="0" y="8"/>
                </a:cxn>
                <a:cxn ang="0">
                  <a:pos x="2" y="0"/>
                </a:cxn>
              </a:cxnLst>
              <a:rect l="0" t="0" r="r" b="b"/>
              <a:pathLst>
                <a:path w="9" h="8">
                  <a:moveTo>
                    <a:pt x="2" y="0"/>
                  </a:moveTo>
                  <a:lnTo>
                    <a:pt x="4" y="0"/>
                  </a:lnTo>
                  <a:lnTo>
                    <a:pt x="9" y="3"/>
                  </a:lnTo>
                  <a:lnTo>
                    <a:pt x="9" y="5"/>
                  </a:lnTo>
                  <a:lnTo>
                    <a:pt x="7" y="8"/>
                  </a:lnTo>
                  <a:lnTo>
                    <a:pt x="0" y="8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89" name="Freeform 315"/>
            <p:cNvSpPr>
              <a:spLocks/>
            </p:cNvSpPr>
            <p:nvPr/>
          </p:nvSpPr>
          <p:spPr bwMode="auto">
            <a:xfrm>
              <a:off x="8294584" y="5064818"/>
              <a:ext cx="115580" cy="168552"/>
            </a:xfrm>
            <a:custGeom>
              <a:avLst/>
              <a:gdLst/>
              <a:ahLst/>
              <a:cxnLst>
                <a:cxn ang="0">
                  <a:pos x="32" y="92"/>
                </a:cxn>
                <a:cxn ang="0">
                  <a:pos x="41" y="76"/>
                </a:cxn>
                <a:cxn ang="0">
                  <a:pos x="41" y="66"/>
                </a:cxn>
                <a:cxn ang="0">
                  <a:pos x="46" y="64"/>
                </a:cxn>
                <a:cxn ang="0">
                  <a:pos x="50" y="61"/>
                </a:cxn>
                <a:cxn ang="0">
                  <a:pos x="49" y="58"/>
                </a:cxn>
                <a:cxn ang="0">
                  <a:pos x="54" y="56"/>
                </a:cxn>
                <a:cxn ang="0">
                  <a:pos x="55" y="52"/>
                </a:cxn>
                <a:cxn ang="0">
                  <a:pos x="58" y="45"/>
                </a:cxn>
                <a:cxn ang="0">
                  <a:pos x="62" y="43"/>
                </a:cxn>
                <a:cxn ang="0">
                  <a:pos x="54" y="38"/>
                </a:cxn>
                <a:cxn ang="0">
                  <a:pos x="44" y="45"/>
                </a:cxn>
                <a:cxn ang="0">
                  <a:pos x="36" y="43"/>
                </a:cxn>
                <a:cxn ang="0">
                  <a:pos x="31" y="34"/>
                </a:cxn>
                <a:cxn ang="0">
                  <a:pos x="30" y="27"/>
                </a:cxn>
                <a:cxn ang="0">
                  <a:pos x="25" y="26"/>
                </a:cxn>
                <a:cxn ang="0">
                  <a:pos x="26" y="33"/>
                </a:cxn>
                <a:cxn ang="0">
                  <a:pos x="23" y="33"/>
                </a:cxn>
                <a:cxn ang="0">
                  <a:pos x="23" y="29"/>
                </a:cxn>
                <a:cxn ang="0">
                  <a:pos x="20" y="23"/>
                </a:cxn>
                <a:cxn ang="0">
                  <a:pos x="18" y="12"/>
                </a:cxn>
                <a:cxn ang="0">
                  <a:pos x="6" y="6"/>
                </a:cxn>
                <a:cxn ang="0">
                  <a:pos x="6" y="2"/>
                </a:cxn>
                <a:cxn ang="0">
                  <a:pos x="0" y="0"/>
                </a:cxn>
                <a:cxn ang="0">
                  <a:pos x="4" y="15"/>
                </a:cxn>
                <a:cxn ang="0">
                  <a:pos x="11" y="28"/>
                </a:cxn>
                <a:cxn ang="0">
                  <a:pos x="16" y="27"/>
                </a:cxn>
                <a:cxn ang="0">
                  <a:pos x="14" y="32"/>
                </a:cxn>
                <a:cxn ang="0">
                  <a:pos x="18" y="38"/>
                </a:cxn>
                <a:cxn ang="0">
                  <a:pos x="19" y="48"/>
                </a:cxn>
                <a:cxn ang="0">
                  <a:pos x="17" y="56"/>
                </a:cxn>
                <a:cxn ang="0">
                  <a:pos x="8" y="68"/>
                </a:cxn>
                <a:cxn ang="0">
                  <a:pos x="14" y="69"/>
                </a:cxn>
                <a:cxn ang="0">
                  <a:pos x="21" y="76"/>
                </a:cxn>
                <a:cxn ang="0">
                  <a:pos x="20" y="86"/>
                </a:cxn>
                <a:cxn ang="0">
                  <a:pos x="21" y="97"/>
                </a:cxn>
                <a:cxn ang="0">
                  <a:pos x="29" y="92"/>
                </a:cxn>
              </a:cxnLst>
              <a:rect l="0" t="0" r="r" b="b"/>
              <a:pathLst>
                <a:path w="62" h="97">
                  <a:moveTo>
                    <a:pt x="29" y="92"/>
                  </a:moveTo>
                  <a:lnTo>
                    <a:pt x="32" y="92"/>
                  </a:lnTo>
                  <a:lnTo>
                    <a:pt x="32" y="87"/>
                  </a:lnTo>
                  <a:lnTo>
                    <a:pt x="41" y="76"/>
                  </a:lnTo>
                  <a:lnTo>
                    <a:pt x="43" y="73"/>
                  </a:lnTo>
                  <a:lnTo>
                    <a:pt x="41" y="66"/>
                  </a:lnTo>
                  <a:lnTo>
                    <a:pt x="43" y="63"/>
                  </a:lnTo>
                  <a:lnTo>
                    <a:pt x="46" y="64"/>
                  </a:lnTo>
                  <a:lnTo>
                    <a:pt x="49" y="64"/>
                  </a:lnTo>
                  <a:lnTo>
                    <a:pt x="50" y="61"/>
                  </a:lnTo>
                  <a:lnTo>
                    <a:pt x="49" y="59"/>
                  </a:lnTo>
                  <a:lnTo>
                    <a:pt x="49" y="58"/>
                  </a:lnTo>
                  <a:lnTo>
                    <a:pt x="50" y="56"/>
                  </a:lnTo>
                  <a:lnTo>
                    <a:pt x="54" y="56"/>
                  </a:lnTo>
                  <a:lnTo>
                    <a:pt x="55" y="54"/>
                  </a:lnTo>
                  <a:lnTo>
                    <a:pt x="55" y="52"/>
                  </a:lnTo>
                  <a:lnTo>
                    <a:pt x="60" y="48"/>
                  </a:lnTo>
                  <a:lnTo>
                    <a:pt x="58" y="45"/>
                  </a:lnTo>
                  <a:lnTo>
                    <a:pt x="58" y="44"/>
                  </a:lnTo>
                  <a:lnTo>
                    <a:pt x="62" y="43"/>
                  </a:lnTo>
                  <a:lnTo>
                    <a:pt x="61" y="42"/>
                  </a:lnTo>
                  <a:lnTo>
                    <a:pt x="54" y="38"/>
                  </a:lnTo>
                  <a:lnTo>
                    <a:pt x="48" y="40"/>
                  </a:lnTo>
                  <a:lnTo>
                    <a:pt x="44" y="45"/>
                  </a:lnTo>
                  <a:lnTo>
                    <a:pt x="41" y="45"/>
                  </a:lnTo>
                  <a:lnTo>
                    <a:pt x="36" y="43"/>
                  </a:lnTo>
                  <a:lnTo>
                    <a:pt x="31" y="43"/>
                  </a:lnTo>
                  <a:lnTo>
                    <a:pt x="31" y="34"/>
                  </a:lnTo>
                  <a:lnTo>
                    <a:pt x="30" y="31"/>
                  </a:lnTo>
                  <a:lnTo>
                    <a:pt x="30" y="27"/>
                  </a:lnTo>
                  <a:lnTo>
                    <a:pt x="29" y="26"/>
                  </a:lnTo>
                  <a:lnTo>
                    <a:pt x="25" y="26"/>
                  </a:lnTo>
                  <a:lnTo>
                    <a:pt x="27" y="31"/>
                  </a:lnTo>
                  <a:lnTo>
                    <a:pt x="26" y="33"/>
                  </a:lnTo>
                  <a:lnTo>
                    <a:pt x="25" y="34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3" y="29"/>
                  </a:lnTo>
                  <a:lnTo>
                    <a:pt x="23" y="26"/>
                  </a:lnTo>
                  <a:lnTo>
                    <a:pt x="20" y="23"/>
                  </a:lnTo>
                  <a:lnTo>
                    <a:pt x="18" y="18"/>
                  </a:lnTo>
                  <a:lnTo>
                    <a:pt x="18" y="12"/>
                  </a:lnTo>
                  <a:lnTo>
                    <a:pt x="10" y="6"/>
                  </a:lnTo>
                  <a:lnTo>
                    <a:pt x="6" y="6"/>
                  </a:lnTo>
                  <a:lnTo>
                    <a:pt x="6" y="4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0"/>
                  </a:lnTo>
                  <a:lnTo>
                    <a:pt x="3" y="8"/>
                  </a:lnTo>
                  <a:lnTo>
                    <a:pt x="4" y="15"/>
                  </a:lnTo>
                  <a:lnTo>
                    <a:pt x="8" y="22"/>
                  </a:lnTo>
                  <a:lnTo>
                    <a:pt x="11" y="28"/>
                  </a:lnTo>
                  <a:lnTo>
                    <a:pt x="13" y="26"/>
                  </a:lnTo>
                  <a:lnTo>
                    <a:pt x="16" y="27"/>
                  </a:lnTo>
                  <a:lnTo>
                    <a:pt x="16" y="28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8" y="38"/>
                  </a:lnTo>
                  <a:lnTo>
                    <a:pt x="19" y="46"/>
                  </a:lnTo>
                  <a:lnTo>
                    <a:pt x="19" y="48"/>
                  </a:lnTo>
                  <a:lnTo>
                    <a:pt x="17" y="52"/>
                  </a:lnTo>
                  <a:lnTo>
                    <a:pt x="17" y="56"/>
                  </a:lnTo>
                  <a:lnTo>
                    <a:pt x="8" y="63"/>
                  </a:lnTo>
                  <a:lnTo>
                    <a:pt x="8" y="68"/>
                  </a:lnTo>
                  <a:lnTo>
                    <a:pt x="11" y="69"/>
                  </a:lnTo>
                  <a:lnTo>
                    <a:pt x="14" y="69"/>
                  </a:lnTo>
                  <a:lnTo>
                    <a:pt x="17" y="74"/>
                  </a:lnTo>
                  <a:lnTo>
                    <a:pt x="21" y="76"/>
                  </a:lnTo>
                  <a:lnTo>
                    <a:pt x="23" y="86"/>
                  </a:lnTo>
                  <a:lnTo>
                    <a:pt x="20" y="86"/>
                  </a:lnTo>
                  <a:lnTo>
                    <a:pt x="18" y="92"/>
                  </a:lnTo>
                  <a:lnTo>
                    <a:pt x="21" y="97"/>
                  </a:lnTo>
                  <a:lnTo>
                    <a:pt x="26" y="97"/>
                  </a:lnTo>
                  <a:lnTo>
                    <a:pt x="29" y="9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90" name="Freeform 317"/>
            <p:cNvSpPr>
              <a:spLocks/>
            </p:cNvSpPr>
            <p:nvPr/>
          </p:nvSpPr>
          <p:spPr bwMode="auto">
            <a:xfrm>
              <a:off x="8145449" y="5203830"/>
              <a:ext cx="165913" cy="152913"/>
            </a:xfrm>
            <a:custGeom>
              <a:avLst/>
              <a:gdLst/>
              <a:ahLst/>
              <a:cxnLst>
                <a:cxn ang="0">
                  <a:pos x="19" y="87"/>
                </a:cxn>
                <a:cxn ang="0">
                  <a:pos x="24" y="85"/>
                </a:cxn>
                <a:cxn ang="0">
                  <a:pos x="25" y="85"/>
                </a:cxn>
                <a:cxn ang="0">
                  <a:pos x="29" y="88"/>
                </a:cxn>
                <a:cxn ang="0">
                  <a:pos x="32" y="88"/>
                </a:cxn>
                <a:cxn ang="0">
                  <a:pos x="35" y="87"/>
                </a:cxn>
                <a:cxn ang="0">
                  <a:pos x="41" y="87"/>
                </a:cxn>
                <a:cxn ang="0">
                  <a:pos x="43" y="85"/>
                </a:cxn>
                <a:cxn ang="0">
                  <a:pos x="50" y="81"/>
                </a:cxn>
                <a:cxn ang="0">
                  <a:pos x="53" y="74"/>
                </a:cxn>
                <a:cxn ang="0">
                  <a:pos x="57" y="69"/>
                </a:cxn>
                <a:cxn ang="0">
                  <a:pos x="56" y="68"/>
                </a:cxn>
                <a:cxn ang="0">
                  <a:pos x="55" y="62"/>
                </a:cxn>
                <a:cxn ang="0">
                  <a:pos x="65" y="54"/>
                </a:cxn>
                <a:cxn ang="0">
                  <a:pos x="74" y="54"/>
                </a:cxn>
                <a:cxn ang="0">
                  <a:pos x="77" y="52"/>
                </a:cxn>
                <a:cxn ang="0">
                  <a:pos x="72" y="46"/>
                </a:cxn>
                <a:cxn ang="0">
                  <a:pos x="83" y="36"/>
                </a:cxn>
                <a:cxn ang="0">
                  <a:pos x="84" y="30"/>
                </a:cxn>
                <a:cxn ang="0">
                  <a:pos x="89" y="26"/>
                </a:cxn>
                <a:cxn ang="0">
                  <a:pos x="89" y="15"/>
                </a:cxn>
                <a:cxn ang="0">
                  <a:pos x="86" y="14"/>
                </a:cxn>
                <a:cxn ang="0">
                  <a:pos x="86" y="11"/>
                </a:cxn>
                <a:cxn ang="0">
                  <a:pos x="81" y="11"/>
                </a:cxn>
                <a:cxn ang="0">
                  <a:pos x="77" y="12"/>
                </a:cxn>
                <a:cxn ang="0">
                  <a:pos x="74" y="8"/>
                </a:cxn>
                <a:cxn ang="0">
                  <a:pos x="72" y="5"/>
                </a:cxn>
                <a:cxn ang="0">
                  <a:pos x="73" y="0"/>
                </a:cxn>
                <a:cxn ang="0">
                  <a:pos x="67" y="5"/>
                </a:cxn>
                <a:cxn ang="0">
                  <a:pos x="67" y="9"/>
                </a:cxn>
                <a:cxn ang="0">
                  <a:pos x="62" y="11"/>
                </a:cxn>
                <a:cxn ang="0">
                  <a:pos x="57" y="23"/>
                </a:cxn>
                <a:cxn ang="0">
                  <a:pos x="57" y="27"/>
                </a:cxn>
                <a:cxn ang="0">
                  <a:pos x="53" y="28"/>
                </a:cxn>
                <a:cxn ang="0">
                  <a:pos x="53" y="32"/>
                </a:cxn>
                <a:cxn ang="0">
                  <a:pos x="49" y="36"/>
                </a:cxn>
                <a:cxn ang="0">
                  <a:pos x="46" y="38"/>
                </a:cxn>
                <a:cxn ang="0">
                  <a:pos x="44" y="41"/>
                </a:cxn>
                <a:cxn ang="0">
                  <a:pos x="36" y="45"/>
                </a:cxn>
                <a:cxn ang="0">
                  <a:pos x="30" y="50"/>
                </a:cxn>
                <a:cxn ang="0">
                  <a:pos x="23" y="51"/>
                </a:cxn>
                <a:cxn ang="0">
                  <a:pos x="18" y="60"/>
                </a:cxn>
                <a:cxn ang="0">
                  <a:pos x="6" y="71"/>
                </a:cxn>
                <a:cxn ang="0">
                  <a:pos x="6" y="76"/>
                </a:cxn>
                <a:cxn ang="0">
                  <a:pos x="4" y="77"/>
                </a:cxn>
                <a:cxn ang="0">
                  <a:pos x="2" y="77"/>
                </a:cxn>
                <a:cxn ang="0">
                  <a:pos x="0" y="80"/>
                </a:cxn>
                <a:cxn ang="0">
                  <a:pos x="0" y="85"/>
                </a:cxn>
                <a:cxn ang="0">
                  <a:pos x="2" y="86"/>
                </a:cxn>
                <a:cxn ang="0">
                  <a:pos x="4" y="85"/>
                </a:cxn>
                <a:cxn ang="0">
                  <a:pos x="19" y="87"/>
                </a:cxn>
              </a:cxnLst>
              <a:rect l="0" t="0" r="r" b="b"/>
              <a:pathLst>
                <a:path w="89" h="88">
                  <a:moveTo>
                    <a:pt x="19" y="87"/>
                  </a:moveTo>
                  <a:lnTo>
                    <a:pt x="24" y="85"/>
                  </a:lnTo>
                  <a:lnTo>
                    <a:pt x="25" y="85"/>
                  </a:lnTo>
                  <a:lnTo>
                    <a:pt x="29" y="88"/>
                  </a:lnTo>
                  <a:lnTo>
                    <a:pt x="32" y="88"/>
                  </a:lnTo>
                  <a:lnTo>
                    <a:pt x="35" y="87"/>
                  </a:lnTo>
                  <a:lnTo>
                    <a:pt x="41" y="87"/>
                  </a:lnTo>
                  <a:lnTo>
                    <a:pt x="43" y="85"/>
                  </a:lnTo>
                  <a:lnTo>
                    <a:pt x="50" y="81"/>
                  </a:lnTo>
                  <a:lnTo>
                    <a:pt x="53" y="74"/>
                  </a:lnTo>
                  <a:lnTo>
                    <a:pt x="57" y="69"/>
                  </a:lnTo>
                  <a:lnTo>
                    <a:pt x="56" y="68"/>
                  </a:lnTo>
                  <a:lnTo>
                    <a:pt x="55" y="62"/>
                  </a:lnTo>
                  <a:lnTo>
                    <a:pt x="65" y="54"/>
                  </a:lnTo>
                  <a:lnTo>
                    <a:pt x="74" y="54"/>
                  </a:lnTo>
                  <a:lnTo>
                    <a:pt x="77" y="52"/>
                  </a:lnTo>
                  <a:lnTo>
                    <a:pt x="72" y="46"/>
                  </a:lnTo>
                  <a:lnTo>
                    <a:pt x="83" y="36"/>
                  </a:lnTo>
                  <a:lnTo>
                    <a:pt x="84" y="30"/>
                  </a:lnTo>
                  <a:lnTo>
                    <a:pt x="89" y="26"/>
                  </a:lnTo>
                  <a:lnTo>
                    <a:pt x="89" y="15"/>
                  </a:lnTo>
                  <a:lnTo>
                    <a:pt x="86" y="14"/>
                  </a:lnTo>
                  <a:lnTo>
                    <a:pt x="86" y="11"/>
                  </a:lnTo>
                  <a:lnTo>
                    <a:pt x="81" y="11"/>
                  </a:lnTo>
                  <a:lnTo>
                    <a:pt x="77" y="12"/>
                  </a:lnTo>
                  <a:lnTo>
                    <a:pt x="74" y="8"/>
                  </a:lnTo>
                  <a:lnTo>
                    <a:pt x="72" y="5"/>
                  </a:lnTo>
                  <a:lnTo>
                    <a:pt x="73" y="0"/>
                  </a:lnTo>
                  <a:lnTo>
                    <a:pt x="67" y="5"/>
                  </a:lnTo>
                  <a:lnTo>
                    <a:pt x="67" y="9"/>
                  </a:lnTo>
                  <a:lnTo>
                    <a:pt x="62" y="11"/>
                  </a:lnTo>
                  <a:lnTo>
                    <a:pt x="57" y="23"/>
                  </a:lnTo>
                  <a:lnTo>
                    <a:pt x="57" y="27"/>
                  </a:lnTo>
                  <a:lnTo>
                    <a:pt x="53" y="28"/>
                  </a:lnTo>
                  <a:lnTo>
                    <a:pt x="53" y="32"/>
                  </a:lnTo>
                  <a:lnTo>
                    <a:pt x="49" y="36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36" y="45"/>
                  </a:lnTo>
                  <a:lnTo>
                    <a:pt x="30" y="50"/>
                  </a:lnTo>
                  <a:lnTo>
                    <a:pt x="23" y="51"/>
                  </a:lnTo>
                  <a:lnTo>
                    <a:pt x="18" y="60"/>
                  </a:lnTo>
                  <a:lnTo>
                    <a:pt x="6" y="71"/>
                  </a:lnTo>
                  <a:lnTo>
                    <a:pt x="6" y="76"/>
                  </a:lnTo>
                  <a:lnTo>
                    <a:pt x="4" y="77"/>
                  </a:lnTo>
                  <a:lnTo>
                    <a:pt x="2" y="77"/>
                  </a:lnTo>
                  <a:lnTo>
                    <a:pt x="0" y="80"/>
                  </a:lnTo>
                  <a:lnTo>
                    <a:pt x="0" y="85"/>
                  </a:lnTo>
                  <a:lnTo>
                    <a:pt x="2" y="86"/>
                  </a:lnTo>
                  <a:lnTo>
                    <a:pt x="4" y="85"/>
                  </a:lnTo>
                  <a:lnTo>
                    <a:pt x="19" y="8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91" name="Freeform 319"/>
            <p:cNvSpPr>
              <a:spLocks/>
            </p:cNvSpPr>
            <p:nvPr/>
          </p:nvSpPr>
          <p:spPr bwMode="auto">
            <a:xfrm>
              <a:off x="8162227" y="5356743"/>
              <a:ext cx="33555" cy="15639"/>
            </a:xfrm>
            <a:custGeom>
              <a:avLst/>
              <a:gdLst/>
              <a:ahLst/>
              <a:cxnLst>
                <a:cxn ang="0">
                  <a:pos x="7" y="8"/>
                </a:cxn>
                <a:cxn ang="0">
                  <a:pos x="15" y="8"/>
                </a:cxn>
                <a:cxn ang="0">
                  <a:pos x="18" y="7"/>
                </a:cxn>
                <a:cxn ang="0">
                  <a:pos x="15" y="1"/>
                </a:cxn>
                <a:cxn ang="0">
                  <a:pos x="7" y="0"/>
                </a:cxn>
                <a:cxn ang="0">
                  <a:pos x="4" y="2"/>
                </a:cxn>
                <a:cxn ang="0">
                  <a:pos x="4" y="5"/>
                </a:cxn>
                <a:cxn ang="0">
                  <a:pos x="0" y="7"/>
                </a:cxn>
                <a:cxn ang="0">
                  <a:pos x="0" y="8"/>
                </a:cxn>
                <a:cxn ang="0">
                  <a:pos x="3" y="9"/>
                </a:cxn>
                <a:cxn ang="0">
                  <a:pos x="7" y="8"/>
                </a:cxn>
              </a:cxnLst>
              <a:rect l="0" t="0" r="r" b="b"/>
              <a:pathLst>
                <a:path w="18" h="9">
                  <a:moveTo>
                    <a:pt x="7" y="8"/>
                  </a:moveTo>
                  <a:lnTo>
                    <a:pt x="15" y="8"/>
                  </a:lnTo>
                  <a:lnTo>
                    <a:pt x="18" y="7"/>
                  </a:lnTo>
                  <a:lnTo>
                    <a:pt x="15" y="1"/>
                  </a:lnTo>
                  <a:lnTo>
                    <a:pt x="7" y="0"/>
                  </a:lnTo>
                  <a:lnTo>
                    <a:pt x="4" y="2"/>
                  </a:lnTo>
                  <a:lnTo>
                    <a:pt x="4" y="5"/>
                  </a:lnTo>
                  <a:lnTo>
                    <a:pt x="0" y="7"/>
                  </a:lnTo>
                  <a:lnTo>
                    <a:pt x="0" y="8"/>
                  </a:lnTo>
                  <a:lnTo>
                    <a:pt x="3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92" name="Freeform 321"/>
            <p:cNvSpPr>
              <a:spLocks/>
            </p:cNvSpPr>
            <p:nvPr/>
          </p:nvSpPr>
          <p:spPr bwMode="auto">
            <a:xfrm>
              <a:off x="7684994" y="5188191"/>
              <a:ext cx="65247" cy="76457"/>
            </a:xfrm>
            <a:custGeom>
              <a:avLst/>
              <a:gdLst/>
              <a:ahLst/>
              <a:cxnLst>
                <a:cxn ang="0">
                  <a:pos x="5" y="3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5" y="22"/>
                </a:cxn>
                <a:cxn ang="0">
                  <a:pos x="4" y="24"/>
                </a:cxn>
                <a:cxn ang="0">
                  <a:pos x="5" y="33"/>
                </a:cxn>
                <a:cxn ang="0">
                  <a:pos x="10" y="40"/>
                </a:cxn>
                <a:cxn ang="0">
                  <a:pos x="14" y="44"/>
                </a:cxn>
                <a:cxn ang="0">
                  <a:pos x="19" y="43"/>
                </a:cxn>
                <a:cxn ang="0">
                  <a:pos x="20" y="44"/>
                </a:cxn>
                <a:cxn ang="0">
                  <a:pos x="22" y="43"/>
                </a:cxn>
                <a:cxn ang="0">
                  <a:pos x="22" y="37"/>
                </a:cxn>
                <a:cxn ang="0">
                  <a:pos x="25" y="35"/>
                </a:cxn>
                <a:cxn ang="0">
                  <a:pos x="25" y="40"/>
                </a:cxn>
                <a:cxn ang="0">
                  <a:pos x="27" y="42"/>
                </a:cxn>
                <a:cxn ang="0">
                  <a:pos x="27" y="39"/>
                </a:cxn>
                <a:cxn ang="0">
                  <a:pos x="27" y="35"/>
                </a:cxn>
                <a:cxn ang="0">
                  <a:pos x="30" y="31"/>
                </a:cxn>
                <a:cxn ang="0">
                  <a:pos x="31" y="27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2" y="25"/>
                </a:cxn>
                <a:cxn ang="0">
                  <a:pos x="34" y="21"/>
                </a:cxn>
                <a:cxn ang="0">
                  <a:pos x="34" y="15"/>
                </a:cxn>
                <a:cxn ang="0">
                  <a:pos x="35" y="11"/>
                </a:cxn>
                <a:cxn ang="0">
                  <a:pos x="32" y="8"/>
                </a:cxn>
                <a:cxn ang="0">
                  <a:pos x="25" y="9"/>
                </a:cxn>
                <a:cxn ang="0">
                  <a:pos x="19" y="9"/>
                </a:cxn>
                <a:cxn ang="0">
                  <a:pos x="10" y="4"/>
                </a:cxn>
                <a:cxn ang="0">
                  <a:pos x="9" y="2"/>
                </a:cxn>
                <a:cxn ang="0">
                  <a:pos x="6" y="0"/>
                </a:cxn>
                <a:cxn ang="0">
                  <a:pos x="5" y="3"/>
                </a:cxn>
              </a:cxnLst>
              <a:rect l="0" t="0" r="r" b="b"/>
              <a:pathLst>
                <a:path w="35" h="44">
                  <a:moveTo>
                    <a:pt x="5" y="3"/>
                  </a:moveTo>
                  <a:lnTo>
                    <a:pt x="3" y="0"/>
                  </a:lnTo>
                  <a:lnTo>
                    <a:pt x="0" y="7"/>
                  </a:lnTo>
                  <a:lnTo>
                    <a:pt x="5" y="22"/>
                  </a:lnTo>
                  <a:lnTo>
                    <a:pt x="4" y="24"/>
                  </a:lnTo>
                  <a:lnTo>
                    <a:pt x="5" y="33"/>
                  </a:lnTo>
                  <a:lnTo>
                    <a:pt x="10" y="40"/>
                  </a:lnTo>
                  <a:lnTo>
                    <a:pt x="14" y="44"/>
                  </a:lnTo>
                  <a:lnTo>
                    <a:pt x="19" y="43"/>
                  </a:lnTo>
                  <a:lnTo>
                    <a:pt x="20" y="44"/>
                  </a:lnTo>
                  <a:lnTo>
                    <a:pt x="22" y="43"/>
                  </a:lnTo>
                  <a:lnTo>
                    <a:pt x="22" y="37"/>
                  </a:lnTo>
                  <a:lnTo>
                    <a:pt x="25" y="35"/>
                  </a:lnTo>
                  <a:lnTo>
                    <a:pt x="25" y="40"/>
                  </a:lnTo>
                  <a:lnTo>
                    <a:pt x="27" y="42"/>
                  </a:lnTo>
                  <a:lnTo>
                    <a:pt x="27" y="39"/>
                  </a:lnTo>
                  <a:lnTo>
                    <a:pt x="27" y="35"/>
                  </a:lnTo>
                  <a:lnTo>
                    <a:pt x="30" y="31"/>
                  </a:lnTo>
                  <a:lnTo>
                    <a:pt x="31" y="27"/>
                  </a:lnTo>
                  <a:lnTo>
                    <a:pt x="32" y="30"/>
                  </a:lnTo>
                  <a:lnTo>
                    <a:pt x="34" y="30"/>
                  </a:lnTo>
                  <a:lnTo>
                    <a:pt x="32" y="25"/>
                  </a:lnTo>
                  <a:lnTo>
                    <a:pt x="34" y="21"/>
                  </a:lnTo>
                  <a:lnTo>
                    <a:pt x="34" y="15"/>
                  </a:lnTo>
                  <a:lnTo>
                    <a:pt x="35" y="11"/>
                  </a:lnTo>
                  <a:lnTo>
                    <a:pt x="32" y="8"/>
                  </a:lnTo>
                  <a:lnTo>
                    <a:pt x="25" y="9"/>
                  </a:lnTo>
                  <a:lnTo>
                    <a:pt x="19" y="9"/>
                  </a:lnTo>
                  <a:lnTo>
                    <a:pt x="10" y="4"/>
                  </a:lnTo>
                  <a:lnTo>
                    <a:pt x="9" y="2"/>
                  </a:lnTo>
                  <a:lnTo>
                    <a:pt x="6" y="0"/>
                  </a:lnTo>
                  <a:lnTo>
                    <a:pt x="5" y="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93" name="Freeform 323"/>
            <p:cNvSpPr>
              <a:spLocks/>
            </p:cNvSpPr>
            <p:nvPr/>
          </p:nvSpPr>
          <p:spPr bwMode="auto">
            <a:xfrm>
              <a:off x="2228509" y="1811937"/>
              <a:ext cx="1088687" cy="797581"/>
            </a:xfrm>
            <a:custGeom>
              <a:avLst/>
              <a:gdLst/>
              <a:ahLst/>
              <a:cxnLst>
                <a:cxn ang="0">
                  <a:pos x="390" y="4"/>
                </a:cxn>
                <a:cxn ang="0">
                  <a:pos x="330" y="4"/>
                </a:cxn>
                <a:cxn ang="0">
                  <a:pos x="292" y="7"/>
                </a:cxn>
                <a:cxn ang="0">
                  <a:pos x="240" y="15"/>
                </a:cxn>
                <a:cxn ang="0">
                  <a:pos x="221" y="25"/>
                </a:cxn>
                <a:cxn ang="0">
                  <a:pos x="207" y="43"/>
                </a:cxn>
                <a:cxn ang="0">
                  <a:pos x="181" y="40"/>
                </a:cxn>
                <a:cxn ang="0">
                  <a:pos x="135" y="29"/>
                </a:cxn>
                <a:cxn ang="0">
                  <a:pos x="101" y="57"/>
                </a:cxn>
                <a:cxn ang="0">
                  <a:pos x="60" y="68"/>
                </a:cxn>
                <a:cxn ang="0">
                  <a:pos x="71" y="82"/>
                </a:cxn>
                <a:cxn ang="0">
                  <a:pos x="49" y="100"/>
                </a:cxn>
                <a:cxn ang="0">
                  <a:pos x="0" y="125"/>
                </a:cxn>
                <a:cxn ang="0">
                  <a:pos x="57" y="132"/>
                </a:cxn>
                <a:cxn ang="0">
                  <a:pos x="12" y="146"/>
                </a:cxn>
                <a:cxn ang="0">
                  <a:pos x="60" y="160"/>
                </a:cxn>
                <a:cxn ang="0">
                  <a:pos x="131" y="178"/>
                </a:cxn>
                <a:cxn ang="0">
                  <a:pos x="142" y="249"/>
                </a:cxn>
                <a:cxn ang="0">
                  <a:pos x="169" y="245"/>
                </a:cxn>
                <a:cxn ang="0">
                  <a:pos x="169" y="267"/>
                </a:cxn>
                <a:cxn ang="0">
                  <a:pos x="154" y="270"/>
                </a:cxn>
                <a:cxn ang="0">
                  <a:pos x="139" y="281"/>
                </a:cxn>
                <a:cxn ang="0">
                  <a:pos x="165" y="292"/>
                </a:cxn>
                <a:cxn ang="0">
                  <a:pos x="181" y="285"/>
                </a:cxn>
                <a:cxn ang="0">
                  <a:pos x="169" y="313"/>
                </a:cxn>
                <a:cxn ang="0">
                  <a:pos x="146" y="352"/>
                </a:cxn>
                <a:cxn ang="0">
                  <a:pos x="169" y="406"/>
                </a:cxn>
                <a:cxn ang="0">
                  <a:pos x="210" y="441"/>
                </a:cxn>
                <a:cxn ang="0">
                  <a:pos x="236" y="456"/>
                </a:cxn>
                <a:cxn ang="0">
                  <a:pos x="251" y="417"/>
                </a:cxn>
                <a:cxn ang="0">
                  <a:pos x="266" y="381"/>
                </a:cxn>
                <a:cxn ang="0">
                  <a:pos x="292" y="356"/>
                </a:cxn>
                <a:cxn ang="0">
                  <a:pos x="333" y="335"/>
                </a:cxn>
                <a:cxn ang="0">
                  <a:pos x="378" y="310"/>
                </a:cxn>
                <a:cxn ang="0">
                  <a:pos x="434" y="292"/>
                </a:cxn>
                <a:cxn ang="0">
                  <a:pos x="483" y="274"/>
                </a:cxn>
                <a:cxn ang="0">
                  <a:pos x="453" y="256"/>
                </a:cxn>
                <a:cxn ang="0">
                  <a:pos x="487" y="267"/>
                </a:cxn>
                <a:cxn ang="0">
                  <a:pos x="483" y="221"/>
                </a:cxn>
                <a:cxn ang="0">
                  <a:pos x="521" y="196"/>
                </a:cxn>
                <a:cxn ang="0">
                  <a:pos x="517" y="149"/>
                </a:cxn>
                <a:cxn ang="0">
                  <a:pos x="528" y="128"/>
                </a:cxn>
                <a:cxn ang="0">
                  <a:pos x="509" y="103"/>
                </a:cxn>
                <a:cxn ang="0">
                  <a:pos x="532" y="75"/>
                </a:cxn>
                <a:cxn ang="0">
                  <a:pos x="551" y="61"/>
                </a:cxn>
                <a:cxn ang="0">
                  <a:pos x="570" y="32"/>
                </a:cxn>
                <a:cxn ang="0">
                  <a:pos x="502" y="40"/>
                </a:cxn>
                <a:cxn ang="0">
                  <a:pos x="495" y="40"/>
                </a:cxn>
                <a:cxn ang="0">
                  <a:pos x="461" y="36"/>
                </a:cxn>
                <a:cxn ang="0">
                  <a:pos x="457" y="32"/>
                </a:cxn>
                <a:cxn ang="0">
                  <a:pos x="495" y="21"/>
                </a:cxn>
                <a:cxn ang="0">
                  <a:pos x="487" y="11"/>
                </a:cxn>
                <a:cxn ang="0">
                  <a:pos x="472" y="7"/>
                </a:cxn>
              </a:cxnLst>
              <a:rect l="0" t="0" r="r" b="b"/>
              <a:pathLst>
                <a:path w="584" h="459">
                  <a:moveTo>
                    <a:pt x="423" y="11"/>
                  </a:moveTo>
                  <a:lnTo>
                    <a:pt x="416" y="4"/>
                  </a:lnTo>
                  <a:lnTo>
                    <a:pt x="390" y="4"/>
                  </a:lnTo>
                  <a:lnTo>
                    <a:pt x="382" y="0"/>
                  </a:lnTo>
                  <a:lnTo>
                    <a:pt x="333" y="0"/>
                  </a:lnTo>
                  <a:lnTo>
                    <a:pt x="330" y="4"/>
                  </a:lnTo>
                  <a:lnTo>
                    <a:pt x="322" y="4"/>
                  </a:lnTo>
                  <a:lnTo>
                    <a:pt x="315" y="7"/>
                  </a:lnTo>
                  <a:lnTo>
                    <a:pt x="292" y="7"/>
                  </a:lnTo>
                  <a:lnTo>
                    <a:pt x="289" y="4"/>
                  </a:lnTo>
                  <a:lnTo>
                    <a:pt x="262" y="7"/>
                  </a:lnTo>
                  <a:lnTo>
                    <a:pt x="240" y="15"/>
                  </a:lnTo>
                  <a:lnTo>
                    <a:pt x="240" y="21"/>
                  </a:lnTo>
                  <a:lnTo>
                    <a:pt x="247" y="36"/>
                  </a:lnTo>
                  <a:lnTo>
                    <a:pt x="221" y="25"/>
                  </a:lnTo>
                  <a:lnTo>
                    <a:pt x="210" y="25"/>
                  </a:lnTo>
                  <a:lnTo>
                    <a:pt x="210" y="36"/>
                  </a:lnTo>
                  <a:lnTo>
                    <a:pt x="207" y="43"/>
                  </a:lnTo>
                  <a:lnTo>
                    <a:pt x="199" y="43"/>
                  </a:lnTo>
                  <a:lnTo>
                    <a:pt x="188" y="36"/>
                  </a:lnTo>
                  <a:lnTo>
                    <a:pt x="181" y="40"/>
                  </a:lnTo>
                  <a:lnTo>
                    <a:pt x="181" y="32"/>
                  </a:lnTo>
                  <a:lnTo>
                    <a:pt x="172" y="25"/>
                  </a:lnTo>
                  <a:lnTo>
                    <a:pt x="135" y="29"/>
                  </a:lnTo>
                  <a:lnTo>
                    <a:pt x="124" y="40"/>
                  </a:lnTo>
                  <a:lnTo>
                    <a:pt x="109" y="43"/>
                  </a:lnTo>
                  <a:lnTo>
                    <a:pt x="101" y="57"/>
                  </a:lnTo>
                  <a:lnTo>
                    <a:pt x="90" y="57"/>
                  </a:lnTo>
                  <a:lnTo>
                    <a:pt x="75" y="61"/>
                  </a:lnTo>
                  <a:lnTo>
                    <a:pt x="60" y="68"/>
                  </a:lnTo>
                  <a:lnTo>
                    <a:pt x="57" y="75"/>
                  </a:lnTo>
                  <a:lnTo>
                    <a:pt x="57" y="78"/>
                  </a:lnTo>
                  <a:lnTo>
                    <a:pt x="71" y="82"/>
                  </a:lnTo>
                  <a:lnTo>
                    <a:pt x="71" y="86"/>
                  </a:lnTo>
                  <a:lnTo>
                    <a:pt x="68" y="93"/>
                  </a:lnTo>
                  <a:lnTo>
                    <a:pt x="49" y="100"/>
                  </a:lnTo>
                  <a:lnTo>
                    <a:pt x="27" y="103"/>
                  </a:lnTo>
                  <a:lnTo>
                    <a:pt x="0" y="114"/>
                  </a:lnTo>
                  <a:lnTo>
                    <a:pt x="0" y="125"/>
                  </a:lnTo>
                  <a:lnTo>
                    <a:pt x="27" y="132"/>
                  </a:lnTo>
                  <a:lnTo>
                    <a:pt x="45" y="128"/>
                  </a:lnTo>
                  <a:lnTo>
                    <a:pt x="57" y="132"/>
                  </a:lnTo>
                  <a:lnTo>
                    <a:pt x="53" y="139"/>
                  </a:lnTo>
                  <a:lnTo>
                    <a:pt x="23" y="139"/>
                  </a:lnTo>
                  <a:lnTo>
                    <a:pt x="12" y="146"/>
                  </a:lnTo>
                  <a:lnTo>
                    <a:pt x="23" y="149"/>
                  </a:lnTo>
                  <a:lnTo>
                    <a:pt x="45" y="168"/>
                  </a:lnTo>
                  <a:lnTo>
                    <a:pt x="60" y="160"/>
                  </a:lnTo>
                  <a:lnTo>
                    <a:pt x="79" y="157"/>
                  </a:lnTo>
                  <a:lnTo>
                    <a:pt x="124" y="171"/>
                  </a:lnTo>
                  <a:lnTo>
                    <a:pt x="131" y="178"/>
                  </a:lnTo>
                  <a:lnTo>
                    <a:pt x="135" y="199"/>
                  </a:lnTo>
                  <a:lnTo>
                    <a:pt x="146" y="217"/>
                  </a:lnTo>
                  <a:lnTo>
                    <a:pt x="142" y="249"/>
                  </a:lnTo>
                  <a:lnTo>
                    <a:pt x="146" y="253"/>
                  </a:lnTo>
                  <a:lnTo>
                    <a:pt x="154" y="249"/>
                  </a:lnTo>
                  <a:lnTo>
                    <a:pt x="169" y="245"/>
                  </a:lnTo>
                  <a:lnTo>
                    <a:pt x="172" y="253"/>
                  </a:lnTo>
                  <a:lnTo>
                    <a:pt x="181" y="267"/>
                  </a:lnTo>
                  <a:lnTo>
                    <a:pt x="169" y="267"/>
                  </a:lnTo>
                  <a:lnTo>
                    <a:pt x="161" y="270"/>
                  </a:lnTo>
                  <a:lnTo>
                    <a:pt x="161" y="274"/>
                  </a:lnTo>
                  <a:lnTo>
                    <a:pt x="154" y="270"/>
                  </a:lnTo>
                  <a:lnTo>
                    <a:pt x="146" y="270"/>
                  </a:lnTo>
                  <a:lnTo>
                    <a:pt x="142" y="274"/>
                  </a:lnTo>
                  <a:lnTo>
                    <a:pt x="139" y="281"/>
                  </a:lnTo>
                  <a:lnTo>
                    <a:pt x="142" y="289"/>
                  </a:lnTo>
                  <a:lnTo>
                    <a:pt x="158" y="292"/>
                  </a:lnTo>
                  <a:lnTo>
                    <a:pt x="165" y="292"/>
                  </a:lnTo>
                  <a:lnTo>
                    <a:pt x="165" y="277"/>
                  </a:lnTo>
                  <a:lnTo>
                    <a:pt x="176" y="281"/>
                  </a:lnTo>
                  <a:lnTo>
                    <a:pt x="181" y="285"/>
                  </a:lnTo>
                  <a:lnTo>
                    <a:pt x="172" y="296"/>
                  </a:lnTo>
                  <a:lnTo>
                    <a:pt x="169" y="307"/>
                  </a:lnTo>
                  <a:lnTo>
                    <a:pt x="169" y="313"/>
                  </a:lnTo>
                  <a:lnTo>
                    <a:pt x="154" y="313"/>
                  </a:lnTo>
                  <a:lnTo>
                    <a:pt x="146" y="321"/>
                  </a:lnTo>
                  <a:lnTo>
                    <a:pt x="146" y="352"/>
                  </a:lnTo>
                  <a:lnTo>
                    <a:pt x="154" y="370"/>
                  </a:lnTo>
                  <a:lnTo>
                    <a:pt x="158" y="388"/>
                  </a:lnTo>
                  <a:lnTo>
                    <a:pt x="169" y="406"/>
                  </a:lnTo>
                  <a:lnTo>
                    <a:pt x="184" y="438"/>
                  </a:lnTo>
                  <a:lnTo>
                    <a:pt x="191" y="445"/>
                  </a:lnTo>
                  <a:lnTo>
                    <a:pt x="210" y="441"/>
                  </a:lnTo>
                  <a:lnTo>
                    <a:pt x="218" y="452"/>
                  </a:lnTo>
                  <a:lnTo>
                    <a:pt x="229" y="459"/>
                  </a:lnTo>
                  <a:lnTo>
                    <a:pt x="236" y="456"/>
                  </a:lnTo>
                  <a:lnTo>
                    <a:pt x="240" y="445"/>
                  </a:lnTo>
                  <a:lnTo>
                    <a:pt x="247" y="427"/>
                  </a:lnTo>
                  <a:lnTo>
                    <a:pt x="251" y="417"/>
                  </a:lnTo>
                  <a:lnTo>
                    <a:pt x="255" y="402"/>
                  </a:lnTo>
                  <a:lnTo>
                    <a:pt x="266" y="392"/>
                  </a:lnTo>
                  <a:lnTo>
                    <a:pt x="266" y="381"/>
                  </a:lnTo>
                  <a:lnTo>
                    <a:pt x="270" y="370"/>
                  </a:lnTo>
                  <a:lnTo>
                    <a:pt x="277" y="367"/>
                  </a:lnTo>
                  <a:lnTo>
                    <a:pt x="292" y="356"/>
                  </a:lnTo>
                  <a:lnTo>
                    <a:pt x="315" y="349"/>
                  </a:lnTo>
                  <a:lnTo>
                    <a:pt x="330" y="341"/>
                  </a:lnTo>
                  <a:lnTo>
                    <a:pt x="333" y="335"/>
                  </a:lnTo>
                  <a:lnTo>
                    <a:pt x="352" y="321"/>
                  </a:lnTo>
                  <a:lnTo>
                    <a:pt x="356" y="313"/>
                  </a:lnTo>
                  <a:lnTo>
                    <a:pt x="378" y="310"/>
                  </a:lnTo>
                  <a:lnTo>
                    <a:pt x="408" y="307"/>
                  </a:lnTo>
                  <a:lnTo>
                    <a:pt x="423" y="296"/>
                  </a:lnTo>
                  <a:lnTo>
                    <a:pt x="434" y="292"/>
                  </a:lnTo>
                  <a:lnTo>
                    <a:pt x="453" y="292"/>
                  </a:lnTo>
                  <a:lnTo>
                    <a:pt x="476" y="277"/>
                  </a:lnTo>
                  <a:lnTo>
                    <a:pt x="483" y="274"/>
                  </a:lnTo>
                  <a:lnTo>
                    <a:pt x="476" y="274"/>
                  </a:lnTo>
                  <a:lnTo>
                    <a:pt x="453" y="267"/>
                  </a:lnTo>
                  <a:lnTo>
                    <a:pt x="453" y="256"/>
                  </a:lnTo>
                  <a:lnTo>
                    <a:pt x="461" y="253"/>
                  </a:lnTo>
                  <a:lnTo>
                    <a:pt x="472" y="264"/>
                  </a:lnTo>
                  <a:lnTo>
                    <a:pt x="487" y="267"/>
                  </a:lnTo>
                  <a:lnTo>
                    <a:pt x="498" y="264"/>
                  </a:lnTo>
                  <a:lnTo>
                    <a:pt x="498" y="249"/>
                  </a:lnTo>
                  <a:lnTo>
                    <a:pt x="483" y="221"/>
                  </a:lnTo>
                  <a:lnTo>
                    <a:pt x="502" y="210"/>
                  </a:lnTo>
                  <a:lnTo>
                    <a:pt x="502" y="203"/>
                  </a:lnTo>
                  <a:lnTo>
                    <a:pt x="521" y="196"/>
                  </a:lnTo>
                  <a:lnTo>
                    <a:pt x="521" y="164"/>
                  </a:lnTo>
                  <a:lnTo>
                    <a:pt x="509" y="153"/>
                  </a:lnTo>
                  <a:lnTo>
                    <a:pt x="517" y="149"/>
                  </a:lnTo>
                  <a:lnTo>
                    <a:pt x="524" y="146"/>
                  </a:lnTo>
                  <a:lnTo>
                    <a:pt x="528" y="139"/>
                  </a:lnTo>
                  <a:lnTo>
                    <a:pt x="528" y="128"/>
                  </a:lnTo>
                  <a:lnTo>
                    <a:pt x="509" y="121"/>
                  </a:lnTo>
                  <a:lnTo>
                    <a:pt x="506" y="117"/>
                  </a:lnTo>
                  <a:lnTo>
                    <a:pt x="509" y="103"/>
                  </a:lnTo>
                  <a:lnTo>
                    <a:pt x="524" y="93"/>
                  </a:lnTo>
                  <a:lnTo>
                    <a:pt x="528" y="82"/>
                  </a:lnTo>
                  <a:lnTo>
                    <a:pt x="532" y="75"/>
                  </a:lnTo>
                  <a:lnTo>
                    <a:pt x="547" y="72"/>
                  </a:lnTo>
                  <a:lnTo>
                    <a:pt x="547" y="61"/>
                  </a:lnTo>
                  <a:lnTo>
                    <a:pt x="551" y="61"/>
                  </a:lnTo>
                  <a:lnTo>
                    <a:pt x="581" y="43"/>
                  </a:lnTo>
                  <a:lnTo>
                    <a:pt x="584" y="40"/>
                  </a:lnTo>
                  <a:lnTo>
                    <a:pt x="570" y="32"/>
                  </a:lnTo>
                  <a:lnTo>
                    <a:pt x="551" y="25"/>
                  </a:lnTo>
                  <a:lnTo>
                    <a:pt x="535" y="40"/>
                  </a:lnTo>
                  <a:lnTo>
                    <a:pt x="502" y="40"/>
                  </a:lnTo>
                  <a:lnTo>
                    <a:pt x="491" y="46"/>
                  </a:lnTo>
                  <a:lnTo>
                    <a:pt x="483" y="61"/>
                  </a:lnTo>
                  <a:lnTo>
                    <a:pt x="495" y="40"/>
                  </a:lnTo>
                  <a:lnTo>
                    <a:pt x="495" y="36"/>
                  </a:lnTo>
                  <a:lnTo>
                    <a:pt x="483" y="29"/>
                  </a:lnTo>
                  <a:lnTo>
                    <a:pt x="461" y="36"/>
                  </a:lnTo>
                  <a:lnTo>
                    <a:pt x="427" y="43"/>
                  </a:lnTo>
                  <a:lnTo>
                    <a:pt x="443" y="32"/>
                  </a:lnTo>
                  <a:lnTo>
                    <a:pt x="457" y="32"/>
                  </a:lnTo>
                  <a:lnTo>
                    <a:pt x="472" y="25"/>
                  </a:lnTo>
                  <a:lnTo>
                    <a:pt x="487" y="25"/>
                  </a:lnTo>
                  <a:lnTo>
                    <a:pt x="495" y="21"/>
                  </a:lnTo>
                  <a:lnTo>
                    <a:pt x="506" y="18"/>
                  </a:lnTo>
                  <a:lnTo>
                    <a:pt x="502" y="11"/>
                  </a:lnTo>
                  <a:lnTo>
                    <a:pt x="487" y="11"/>
                  </a:lnTo>
                  <a:lnTo>
                    <a:pt x="480" y="15"/>
                  </a:lnTo>
                  <a:lnTo>
                    <a:pt x="472" y="15"/>
                  </a:lnTo>
                  <a:lnTo>
                    <a:pt x="472" y="7"/>
                  </a:lnTo>
                  <a:lnTo>
                    <a:pt x="461" y="7"/>
                  </a:lnTo>
                  <a:lnTo>
                    <a:pt x="423" y="1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94" name="Freeform 325"/>
            <p:cNvSpPr>
              <a:spLocks/>
            </p:cNvSpPr>
            <p:nvPr/>
          </p:nvSpPr>
          <p:spPr bwMode="auto">
            <a:xfrm>
              <a:off x="1915325" y="2025668"/>
              <a:ext cx="495875" cy="476116"/>
            </a:xfrm>
            <a:custGeom>
              <a:avLst/>
              <a:gdLst/>
              <a:ahLst/>
              <a:cxnLst>
                <a:cxn ang="0">
                  <a:pos x="107" y="42"/>
                </a:cxn>
                <a:cxn ang="0">
                  <a:pos x="120" y="30"/>
                </a:cxn>
                <a:cxn ang="0">
                  <a:pos x="148" y="50"/>
                </a:cxn>
                <a:cxn ang="0">
                  <a:pos x="151" y="61"/>
                </a:cxn>
                <a:cxn ang="0">
                  <a:pos x="160" y="61"/>
                </a:cxn>
                <a:cxn ang="0">
                  <a:pos x="176" y="68"/>
                </a:cxn>
                <a:cxn ang="0">
                  <a:pos x="188" y="80"/>
                </a:cxn>
                <a:cxn ang="0">
                  <a:pos x="201" y="87"/>
                </a:cxn>
                <a:cxn ang="0">
                  <a:pos x="198" y="97"/>
                </a:cxn>
                <a:cxn ang="0">
                  <a:pos x="218" y="108"/>
                </a:cxn>
                <a:cxn ang="0">
                  <a:pos x="217" y="115"/>
                </a:cxn>
                <a:cxn ang="0">
                  <a:pos x="211" y="125"/>
                </a:cxn>
                <a:cxn ang="0">
                  <a:pos x="218" y="138"/>
                </a:cxn>
                <a:cxn ang="0">
                  <a:pos x="231" y="143"/>
                </a:cxn>
                <a:cxn ang="0">
                  <a:pos x="252" y="161"/>
                </a:cxn>
                <a:cxn ang="0">
                  <a:pos x="266" y="170"/>
                </a:cxn>
                <a:cxn ang="0">
                  <a:pos x="264" y="191"/>
                </a:cxn>
                <a:cxn ang="0">
                  <a:pos x="252" y="212"/>
                </a:cxn>
                <a:cxn ang="0">
                  <a:pos x="240" y="205"/>
                </a:cxn>
                <a:cxn ang="0">
                  <a:pos x="221" y="187"/>
                </a:cxn>
                <a:cxn ang="0">
                  <a:pos x="215" y="189"/>
                </a:cxn>
                <a:cxn ang="0">
                  <a:pos x="213" y="196"/>
                </a:cxn>
                <a:cxn ang="0">
                  <a:pos x="219" y="213"/>
                </a:cxn>
                <a:cxn ang="0">
                  <a:pos x="235" y="227"/>
                </a:cxn>
                <a:cxn ang="0">
                  <a:pos x="245" y="241"/>
                </a:cxn>
                <a:cxn ang="0">
                  <a:pos x="243" y="251"/>
                </a:cxn>
                <a:cxn ang="0">
                  <a:pos x="235" y="260"/>
                </a:cxn>
                <a:cxn ang="0">
                  <a:pos x="207" y="244"/>
                </a:cxn>
                <a:cxn ang="0">
                  <a:pos x="214" y="256"/>
                </a:cxn>
                <a:cxn ang="0">
                  <a:pos x="229" y="272"/>
                </a:cxn>
                <a:cxn ang="0">
                  <a:pos x="207" y="268"/>
                </a:cxn>
                <a:cxn ang="0">
                  <a:pos x="188" y="258"/>
                </a:cxn>
                <a:cxn ang="0">
                  <a:pos x="175" y="241"/>
                </a:cxn>
                <a:cxn ang="0">
                  <a:pos x="156" y="223"/>
                </a:cxn>
                <a:cxn ang="0">
                  <a:pos x="120" y="227"/>
                </a:cxn>
                <a:cxn ang="0">
                  <a:pos x="112" y="213"/>
                </a:cxn>
                <a:cxn ang="0">
                  <a:pos x="133" y="205"/>
                </a:cxn>
                <a:cxn ang="0">
                  <a:pos x="148" y="203"/>
                </a:cxn>
                <a:cxn ang="0">
                  <a:pos x="145" y="189"/>
                </a:cxn>
                <a:cxn ang="0">
                  <a:pos x="161" y="161"/>
                </a:cxn>
                <a:cxn ang="0">
                  <a:pos x="140" y="130"/>
                </a:cxn>
                <a:cxn ang="0">
                  <a:pos x="126" y="130"/>
                </a:cxn>
                <a:cxn ang="0">
                  <a:pos x="115" y="103"/>
                </a:cxn>
                <a:cxn ang="0">
                  <a:pos x="104" y="105"/>
                </a:cxn>
                <a:cxn ang="0">
                  <a:pos x="87" y="111"/>
                </a:cxn>
                <a:cxn ang="0">
                  <a:pos x="60" y="105"/>
                </a:cxn>
                <a:cxn ang="0">
                  <a:pos x="39" y="100"/>
                </a:cxn>
                <a:cxn ang="0">
                  <a:pos x="13" y="95"/>
                </a:cxn>
                <a:cxn ang="0">
                  <a:pos x="19" y="82"/>
                </a:cxn>
                <a:cxn ang="0">
                  <a:pos x="28" y="75"/>
                </a:cxn>
                <a:cxn ang="0">
                  <a:pos x="10" y="74"/>
                </a:cxn>
                <a:cxn ang="0">
                  <a:pos x="0" y="58"/>
                </a:cxn>
                <a:cxn ang="0">
                  <a:pos x="25" y="4"/>
                </a:cxn>
                <a:cxn ang="0">
                  <a:pos x="36" y="19"/>
                </a:cxn>
                <a:cxn ang="0">
                  <a:pos x="36" y="36"/>
                </a:cxn>
                <a:cxn ang="0">
                  <a:pos x="41" y="66"/>
                </a:cxn>
                <a:cxn ang="0">
                  <a:pos x="47" y="63"/>
                </a:cxn>
                <a:cxn ang="0">
                  <a:pos x="45" y="47"/>
                </a:cxn>
                <a:cxn ang="0">
                  <a:pos x="50" y="41"/>
                </a:cxn>
                <a:cxn ang="0">
                  <a:pos x="44" y="23"/>
                </a:cxn>
                <a:cxn ang="0">
                  <a:pos x="79" y="4"/>
                </a:cxn>
                <a:cxn ang="0">
                  <a:pos x="89" y="28"/>
                </a:cxn>
                <a:cxn ang="0">
                  <a:pos x="89" y="48"/>
                </a:cxn>
              </a:cxnLst>
              <a:rect l="0" t="0" r="r" b="b"/>
              <a:pathLst>
                <a:path w="266" h="274">
                  <a:moveTo>
                    <a:pt x="89" y="48"/>
                  </a:moveTo>
                  <a:lnTo>
                    <a:pt x="95" y="42"/>
                  </a:lnTo>
                  <a:lnTo>
                    <a:pt x="107" y="42"/>
                  </a:lnTo>
                  <a:lnTo>
                    <a:pt x="104" y="40"/>
                  </a:lnTo>
                  <a:lnTo>
                    <a:pt x="107" y="35"/>
                  </a:lnTo>
                  <a:lnTo>
                    <a:pt x="120" y="30"/>
                  </a:lnTo>
                  <a:lnTo>
                    <a:pt x="138" y="39"/>
                  </a:lnTo>
                  <a:lnTo>
                    <a:pt x="144" y="47"/>
                  </a:lnTo>
                  <a:lnTo>
                    <a:pt x="148" y="50"/>
                  </a:lnTo>
                  <a:lnTo>
                    <a:pt x="151" y="54"/>
                  </a:lnTo>
                  <a:lnTo>
                    <a:pt x="151" y="56"/>
                  </a:lnTo>
                  <a:lnTo>
                    <a:pt x="151" y="61"/>
                  </a:lnTo>
                  <a:lnTo>
                    <a:pt x="154" y="62"/>
                  </a:lnTo>
                  <a:lnTo>
                    <a:pt x="159" y="62"/>
                  </a:lnTo>
                  <a:lnTo>
                    <a:pt x="160" y="61"/>
                  </a:lnTo>
                  <a:lnTo>
                    <a:pt x="164" y="60"/>
                  </a:lnTo>
                  <a:lnTo>
                    <a:pt x="167" y="61"/>
                  </a:lnTo>
                  <a:lnTo>
                    <a:pt x="176" y="68"/>
                  </a:lnTo>
                  <a:lnTo>
                    <a:pt x="179" y="71"/>
                  </a:lnTo>
                  <a:lnTo>
                    <a:pt x="179" y="83"/>
                  </a:lnTo>
                  <a:lnTo>
                    <a:pt x="188" y="80"/>
                  </a:lnTo>
                  <a:lnTo>
                    <a:pt x="196" y="85"/>
                  </a:lnTo>
                  <a:lnTo>
                    <a:pt x="201" y="85"/>
                  </a:lnTo>
                  <a:lnTo>
                    <a:pt x="201" y="87"/>
                  </a:lnTo>
                  <a:lnTo>
                    <a:pt x="198" y="93"/>
                  </a:lnTo>
                  <a:lnTo>
                    <a:pt x="196" y="94"/>
                  </a:lnTo>
                  <a:lnTo>
                    <a:pt x="198" y="97"/>
                  </a:lnTo>
                  <a:lnTo>
                    <a:pt x="201" y="95"/>
                  </a:lnTo>
                  <a:lnTo>
                    <a:pt x="207" y="94"/>
                  </a:lnTo>
                  <a:lnTo>
                    <a:pt x="218" y="108"/>
                  </a:lnTo>
                  <a:lnTo>
                    <a:pt x="214" y="113"/>
                  </a:lnTo>
                  <a:lnTo>
                    <a:pt x="211" y="115"/>
                  </a:lnTo>
                  <a:lnTo>
                    <a:pt x="217" y="115"/>
                  </a:lnTo>
                  <a:lnTo>
                    <a:pt x="221" y="123"/>
                  </a:lnTo>
                  <a:lnTo>
                    <a:pt x="211" y="125"/>
                  </a:lnTo>
                  <a:lnTo>
                    <a:pt x="211" y="125"/>
                  </a:lnTo>
                  <a:lnTo>
                    <a:pt x="208" y="132"/>
                  </a:lnTo>
                  <a:lnTo>
                    <a:pt x="215" y="136"/>
                  </a:lnTo>
                  <a:lnTo>
                    <a:pt x="218" y="138"/>
                  </a:lnTo>
                  <a:lnTo>
                    <a:pt x="221" y="143"/>
                  </a:lnTo>
                  <a:lnTo>
                    <a:pt x="226" y="144"/>
                  </a:lnTo>
                  <a:lnTo>
                    <a:pt x="231" y="143"/>
                  </a:lnTo>
                  <a:lnTo>
                    <a:pt x="239" y="149"/>
                  </a:lnTo>
                  <a:lnTo>
                    <a:pt x="246" y="156"/>
                  </a:lnTo>
                  <a:lnTo>
                    <a:pt x="252" y="161"/>
                  </a:lnTo>
                  <a:lnTo>
                    <a:pt x="252" y="165"/>
                  </a:lnTo>
                  <a:lnTo>
                    <a:pt x="265" y="165"/>
                  </a:lnTo>
                  <a:lnTo>
                    <a:pt x="266" y="170"/>
                  </a:lnTo>
                  <a:lnTo>
                    <a:pt x="266" y="179"/>
                  </a:lnTo>
                  <a:lnTo>
                    <a:pt x="264" y="182"/>
                  </a:lnTo>
                  <a:lnTo>
                    <a:pt x="264" y="191"/>
                  </a:lnTo>
                  <a:lnTo>
                    <a:pt x="262" y="194"/>
                  </a:lnTo>
                  <a:lnTo>
                    <a:pt x="252" y="201"/>
                  </a:lnTo>
                  <a:lnTo>
                    <a:pt x="252" y="212"/>
                  </a:lnTo>
                  <a:lnTo>
                    <a:pt x="245" y="212"/>
                  </a:lnTo>
                  <a:lnTo>
                    <a:pt x="243" y="207"/>
                  </a:lnTo>
                  <a:lnTo>
                    <a:pt x="240" y="205"/>
                  </a:lnTo>
                  <a:lnTo>
                    <a:pt x="234" y="201"/>
                  </a:lnTo>
                  <a:lnTo>
                    <a:pt x="227" y="194"/>
                  </a:lnTo>
                  <a:lnTo>
                    <a:pt x="221" y="187"/>
                  </a:lnTo>
                  <a:lnTo>
                    <a:pt x="221" y="182"/>
                  </a:lnTo>
                  <a:lnTo>
                    <a:pt x="213" y="184"/>
                  </a:lnTo>
                  <a:lnTo>
                    <a:pt x="215" y="189"/>
                  </a:lnTo>
                  <a:lnTo>
                    <a:pt x="211" y="191"/>
                  </a:lnTo>
                  <a:lnTo>
                    <a:pt x="210" y="194"/>
                  </a:lnTo>
                  <a:lnTo>
                    <a:pt x="213" y="196"/>
                  </a:lnTo>
                  <a:lnTo>
                    <a:pt x="218" y="201"/>
                  </a:lnTo>
                  <a:lnTo>
                    <a:pt x="218" y="203"/>
                  </a:lnTo>
                  <a:lnTo>
                    <a:pt x="219" y="213"/>
                  </a:lnTo>
                  <a:lnTo>
                    <a:pt x="232" y="217"/>
                  </a:lnTo>
                  <a:lnTo>
                    <a:pt x="234" y="222"/>
                  </a:lnTo>
                  <a:lnTo>
                    <a:pt x="235" y="227"/>
                  </a:lnTo>
                  <a:lnTo>
                    <a:pt x="239" y="232"/>
                  </a:lnTo>
                  <a:lnTo>
                    <a:pt x="245" y="236"/>
                  </a:lnTo>
                  <a:lnTo>
                    <a:pt x="245" y="241"/>
                  </a:lnTo>
                  <a:lnTo>
                    <a:pt x="242" y="246"/>
                  </a:lnTo>
                  <a:lnTo>
                    <a:pt x="243" y="248"/>
                  </a:lnTo>
                  <a:lnTo>
                    <a:pt x="243" y="251"/>
                  </a:lnTo>
                  <a:lnTo>
                    <a:pt x="242" y="253"/>
                  </a:lnTo>
                  <a:lnTo>
                    <a:pt x="238" y="253"/>
                  </a:lnTo>
                  <a:lnTo>
                    <a:pt x="235" y="260"/>
                  </a:lnTo>
                  <a:lnTo>
                    <a:pt x="218" y="250"/>
                  </a:lnTo>
                  <a:lnTo>
                    <a:pt x="211" y="246"/>
                  </a:lnTo>
                  <a:lnTo>
                    <a:pt x="207" y="244"/>
                  </a:lnTo>
                  <a:lnTo>
                    <a:pt x="201" y="246"/>
                  </a:lnTo>
                  <a:lnTo>
                    <a:pt x="211" y="251"/>
                  </a:lnTo>
                  <a:lnTo>
                    <a:pt x="214" y="256"/>
                  </a:lnTo>
                  <a:lnTo>
                    <a:pt x="219" y="260"/>
                  </a:lnTo>
                  <a:lnTo>
                    <a:pt x="227" y="265"/>
                  </a:lnTo>
                  <a:lnTo>
                    <a:pt x="229" y="272"/>
                  </a:lnTo>
                  <a:lnTo>
                    <a:pt x="231" y="274"/>
                  </a:lnTo>
                  <a:lnTo>
                    <a:pt x="218" y="273"/>
                  </a:lnTo>
                  <a:lnTo>
                    <a:pt x="207" y="268"/>
                  </a:lnTo>
                  <a:lnTo>
                    <a:pt x="193" y="261"/>
                  </a:lnTo>
                  <a:lnTo>
                    <a:pt x="192" y="258"/>
                  </a:lnTo>
                  <a:lnTo>
                    <a:pt x="188" y="258"/>
                  </a:lnTo>
                  <a:lnTo>
                    <a:pt x="184" y="258"/>
                  </a:lnTo>
                  <a:lnTo>
                    <a:pt x="172" y="246"/>
                  </a:lnTo>
                  <a:lnTo>
                    <a:pt x="175" y="241"/>
                  </a:lnTo>
                  <a:lnTo>
                    <a:pt x="167" y="235"/>
                  </a:lnTo>
                  <a:lnTo>
                    <a:pt x="160" y="227"/>
                  </a:lnTo>
                  <a:lnTo>
                    <a:pt x="156" y="223"/>
                  </a:lnTo>
                  <a:lnTo>
                    <a:pt x="140" y="223"/>
                  </a:lnTo>
                  <a:lnTo>
                    <a:pt x="135" y="227"/>
                  </a:lnTo>
                  <a:lnTo>
                    <a:pt x="120" y="227"/>
                  </a:lnTo>
                  <a:lnTo>
                    <a:pt x="120" y="225"/>
                  </a:lnTo>
                  <a:lnTo>
                    <a:pt x="112" y="217"/>
                  </a:lnTo>
                  <a:lnTo>
                    <a:pt x="112" y="213"/>
                  </a:lnTo>
                  <a:lnTo>
                    <a:pt x="117" y="203"/>
                  </a:lnTo>
                  <a:lnTo>
                    <a:pt x="129" y="205"/>
                  </a:lnTo>
                  <a:lnTo>
                    <a:pt x="133" y="205"/>
                  </a:lnTo>
                  <a:lnTo>
                    <a:pt x="133" y="201"/>
                  </a:lnTo>
                  <a:lnTo>
                    <a:pt x="141" y="201"/>
                  </a:lnTo>
                  <a:lnTo>
                    <a:pt x="148" y="203"/>
                  </a:lnTo>
                  <a:lnTo>
                    <a:pt x="151" y="201"/>
                  </a:lnTo>
                  <a:lnTo>
                    <a:pt x="151" y="199"/>
                  </a:lnTo>
                  <a:lnTo>
                    <a:pt x="145" y="189"/>
                  </a:lnTo>
                  <a:lnTo>
                    <a:pt x="164" y="170"/>
                  </a:lnTo>
                  <a:lnTo>
                    <a:pt x="165" y="165"/>
                  </a:lnTo>
                  <a:lnTo>
                    <a:pt x="161" y="161"/>
                  </a:lnTo>
                  <a:lnTo>
                    <a:pt x="157" y="148"/>
                  </a:lnTo>
                  <a:lnTo>
                    <a:pt x="148" y="139"/>
                  </a:lnTo>
                  <a:lnTo>
                    <a:pt x="140" y="130"/>
                  </a:lnTo>
                  <a:lnTo>
                    <a:pt x="133" y="133"/>
                  </a:lnTo>
                  <a:lnTo>
                    <a:pt x="128" y="135"/>
                  </a:lnTo>
                  <a:lnTo>
                    <a:pt x="126" y="130"/>
                  </a:lnTo>
                  <a:lnTo>
                    <a:pt x="135" y="123"/>
                  </a:lnTo>
                  <a:lnTo>
                    <a:pt x="122" y="111"/>
                  </a:lnTo>
                  <a:lnTo>
                    <a:pt x="115" y="103"/>
                  </a:lnTo>
                  <a:lnTo>
                    <a:pt x="110" y="103"/>
                  </a:lnTo>
                  <a:lnTo>
                    <a:pt x="109" y="105"/>
                  </a:lnTo>
                  <a:lnTo>
                    <a:pt x="104" y="105"/>
                  </a:lnTo>
                  <a:lnTo>
                    <a:pt x="104" y="109"/>
                  </a:lnTo>
                  <a:lnTo>
                    <a:pt x="94" y="115"/>
                  </a:lnTo>
                  <a:lnTo>
                    <a:pt x="87" y="111"/>
                  </a:lnTo>
                  <a:lnTo>
                    <a:pt x="73" y="106"/>
                  </a:lnTo>
                  <a:lnTo>
                    <a:pt x="65" y="108"/>
                  </a:lnTo>
                  <a:lnTo>
                    <a:pt x="60" y="105"/>
                  </a:lnTo>
                  <a:lnTo>
                    <a:pt x="55" y="101"/>
                  </a:lnTo>
                  <a:lnTo>
                    <a:pt x="42" y="101"/>
                  </a:lnTo>
                  <a:lnTo>
                    <a:pt x="39" y="100"/>
                  </a:lnTo>
                  <a:lnTo>
                    <a:pt x="36" y="99"/>
                  </a:lnTo>
                  <a:lnTo>
                    <a:pt x="34" y="94"/>
                  </a:lnTo>
                  <a:lnTo>
                    <a:pt x="13" y="95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9" y="82"/>
                  </a:lnTo>
                  <a:lnTo>
                    <a:pt x="19" y="79"/>
                  </a:lnTo>
                  <a:lnTo>
                    <a:pt x="29" y="79"/>
                  </a:lnTo>
                  <a:lnTo>
                    <a:pt x="28" y="75"/>
                  </a:lnTo>
                  <a:lnTo>
                    <a:pt x="21" y="74"/>
                  </a:lnTo>
                  <a:lnTo>
                    <a:pt x="13" y="73"/>
                  </a:lnTo>
                  <a:lnTo>
                    <a:pt x="10" y="74"/>
                  </a:lnTo>
                  <a:lnTo>
                    <a:pt x="5" y="72"/>
                  </a:lnTo>
                  <a:lnTo>
                    <a:pt x="0" y="69"/>
                  </a:lnTo>
                  <a:lnTo>
                    <a:pt x="0" y="58"/>
                  </a:lnTo>
                  <a:lnTo>
                    <a:pt x="8" y="32"/>
                  </a:lnTo>
                  <a:lnTo>
                    <a:pt x="21" y="7"/>
                  </a:lnTo>
                  <a:lnTo>
                    <a:pt x="25" y="4"/>
                  </a:lnTo>
                  <a:lnTo>
                    <a:pt x="44" y="0"/>
                  </a:lnTo>
                  <a:lnTo>
                    <a:pt x="50" y="4"/>
                  </a:lnTo>
                  <a:lnTo>
                    <a:pt x="36" y="19"/>
                  </a:lnTo>
                  <a:lnTo>
                    <a:pt x="32" y="31"/>
                  </a:lnTo>
                  <a:lnTo>
                    <a:pt x="34" y="35"/>
                  </a:lnTo>
                  <a:lnTo>
                    <a:pt x="36" y="36"/>
                  </a:lnTo>
                  <a:lnTo>
                    <a:pt x="36" y="54"/>
                  </a:lnTo>
                  <a:lnTo>
                    <a:pt x="39" y="61"/>
                  </a:lnTo>
                  <a:lnTo>
                    <a:pt x="41" y="66"/>
                  </a:lnTo>
                  <a:lnTo>
                    <a:pt x="52" y="71"/>
                  </a:lnTo>
                  <a:lnTo>
                    <a:pt x="52" y="66"/>
                  </a:lnTo>
                  <a:lnTo>
                    <a:pt x="47" y="63"/>
                  </a:lnTo>
                  <a:lnTo>
                    <a:pt x="41" y="54"/>
                  </a:lnTo>
                  <a:lnTo>
                    <a:pt x="45" y="48"/>
                  </a:lnTo>
                  <a:lnTo>
                    <a:pt x="45" y="47"/>
                  </a:lnTo>
                  <a:lnTo>
                    <a:pt x="50" y="47"/>
                  </a:lnTo>
                  <a:lnTo>
                    <a:pt x="50" y="45"/>
                  </a:lnTo>
                  <a:lnTo>
                    <a:pt x="50" y="41"/>
                  </a:lnTo>
                  <a:lnTo>
                    <a:pt x="44" y="37"/>
                  </a:lnTo>
                  <a:lnTo>
                    <a:pt x="41" y="36"/>
                  </a:lnTo>
                  <a:lnTo>
                    <a:pt x="44" y="23"/>
                  </a:lnTo>
                  <a:lnTo>
                    <a:pt x="50" y="16"/>
                  </a:lnTo>
                  <a:lnTo>
                    <a:pt x="65" y="4"/>
                  </a:lnTo>
                  <a:lnTo>
                    <a:pt x="79" y="4"/>
                  </a:lnTo>
                  <a:lnTo>
                    <a:pt x="86" y="22"/>
                  </a:lnTo>
                  <a:lnTo>
                    <a:pt x="87" y="25"/>
                  </a:lnTo>
                  <a:lnTo>
                    <a:pt x="89" y="28"/>
                  </a:lnTo>
                  <a:lnTo>
                    <a:pt x="89" y="30"/>
                  </a:lnTo>
                  <a:lnTo>
                    <a:pt x="87" y="32"/>
                  </a:lnTo>
                  <a:lnTo>
                    <a:pt x="89" y="4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95" name="Freeform 327"/>
            <p:cNvSpPr>
              <a:spLocks/>
            </p:cNvSpPr>
            <p:nvPr/>
          </p:nvSpPr>
          <p:spPr bwMode="auto">
            <a:xfrm>
              <a:off x="2129706" y="2272414"/>
              <a:ext cx="50333" cy="4517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4" y="0"/>
                </a:cxn>
                <a:cxn ang="0">
                  <a:pos x="27" y="7"/>
                </a:cxn>
                <a:cxn ang="0">
                  <a:pos x="27" y="13"/>
                </a:cxn>
                <a:cxn ang="0">
                  <a:pos x="23" y="25"/>
                </a:cxn>
                <a:cxn ang="0">
                  <a:pos x="18" y="26"/>
                </a:cxn>
                <a:cxn ang="0">
                  <a:pos x="8" y="26"/>
                </a:cxn>
                <a:cxn ang="0">
                  <a:pos x="0" y="17"/>
                </a:cxn>
                <a:cxn ang="0">
                  <a:pos x="8" y="0"/>
                </a:cxn>
              </a:cxnLst>
              <a:rect l="0" t="0" r="r" b="b"/>
              <a:pathLst>
                <a:path w="27" h="26">
                  <a:moveTo>
                    <a:pt x="8" y="0"/>
                  </a:moveTo>
                  <a:lnTo>
                    <a:pt x="24" y="0"/>
                  </a:lnTo>
                  <a:lnTo>
                    <a:pt x="27" y="7"/>
                  </a:lnTo>
                  <a:lnTo>
                    <a:pt x="27" y="13"/>
                  </a:lnTo>
                  <a:lnTo>
                    <a:pt x="23" y="25"/>
                  </a:lnTo>
                  <a:lnTo>
                    <a:pt x="18" y="26"/>
                  </a:lnTo>
                  <a:lnTo>
                    <a:pt x="8" y="26"/>
                  </a:lnTo>
                  <a:lnTo>
                    <a:pt x="0" y="17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96" name="Freeform 329"/>
            <p:cNvSpPr>
              <a:spLocks/>
            </p:cNvSpPr>
            <p:nvPr/>
          </p:nvSpPr>
          <p:spPr bwMode="auto">
            <a:xfrm>
              <a:off x="1982435" y="2364509"/>
              <a:ext cx="115580" cy="107734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4" y="14"/>
                </a:cxn>
                <a:cxn ang="0">
                  <a:pos x="29" y="20"/>
                </a:cxn>
                <a:cxn ang="0">
                  <a:pos x="50" y="33"/>
                </a:cxn>
                <a:cxn ang="0">
                  <a:pos x="51" y="41"/>
                </a:cxn>
                <a:cxn ang="0">
                  <a:pos x="55" y="42"/>
                </a:cxn>
                <a:cxn ang="0">
                  <a:pos x="62" y="42"/>
                </a:cxn>
                <a:cxn ang="0">
                  <a:pos x="62" y="46"/>
                </a:cxn>
                <a:cxn ang="0">
                  <a:pos x="60" y="51"/>
                </a:cxn>
                <a:cxn ang="0">
                  <a:pos x="55" y="51"/>
                </a:cxn>
                <a:cxn ang="0">
                  <a:pos x="42" y="48"/>
                </a:cxn>
                <a:cxn ang="0">
                  <a:pos x="42" y="44"/>
                </a:cxn>
                <a:cxn ang="0">
                  <a:pos x="34" y="43"/>
                </a:cxn>
                <a:cxn ang="0">
                  <a:pos x="29" y="51"/>
                </a:cxn>
                <a:cxn ang="0">
                  <a:pos x="20" y="62"/>
                </a:cxn>
                <a:cxn ang="0">
                  <a:pos x="13" y="61"/>
                </a:cxn>
                <a:cxn ang="0">
                  <a:pos x="11" y="51"/>
                </a:cxn>
                <a:cxn ang="0">
                  <a:pos x="2" y="51"/>
                </a:cxn>
                <a:cxn ang="0">
                  <a:pos x="0" y="48"/>
                </a:cxn>
                <a:cxn ang="0">
                  <a:pos x="0" y="46"/>
                </a:cxn>
                <a:cxn ang="0">
                  <a:pos x="2" y="43"/>
                </a:cxn>
                <a:cxn ang="0">
                  <a:pos x="8" y="36"/>
                </a:cxn>
                <a:cxn ang="0">
                  <a:pos x="8" y="33"/>
                </a:cxn>
                <a:cxn ang="0">
                  <a:pos x="5" y="30"/>
                </a:cxn>
                <a:cxn ang="0">
                  <a:pos x="4" y="25"/>
                </a:cxn>
                <a:cxn ang="0">
                  <a:pos x="4" y="22"/>
                </a:cxn>
                <a:cxn ang="0">
                  <a:pos x="7" y="17"/>
                </a:cxn>
                <a:cxn ang="0">
                  <a:pos x="10" y="14"/>
                </a:cxn>
                <a:cxn ang="0">
                  <a:pos x="10" y="8"/>
                </a:cxn>
                <a:cxn ang="0">
                  <a:pos x="18" y="3"/>
                </a:cxn>
                <a:cxn ang="0">
                  <a:pos x="20" y="0"/>
                </a:cxn>
              </a:cxnLst>
              <a:rect l="0" t="0" r="r" b="b"/>
              <a:pathLst>
                <a:path w="62" h="62">
                  <a:moveTo>
                    <a:pt x="20" y="0"/>
                  </a:moveTo>
                  <a:lnTo>
                    <a:pt x="24" y="14"/>
                  </a:lnTo>
                  <a:lnTo>
                    <a:pt x="29" y="20"/>
                  </a:lnTo>
                  <a:lnTo>
                    <a:pt x="50" y="33"/>
                  </a:lnTo>
                  <a:lnTo>
                    <a:pt x="51" y="41"/>
                  </a:lnTo>
                  <a:lnTo>
                    <a:pt x="55" y="42"/>
                  </a:lnTo>
                  <a:lnTo>
                    <a:pt x="62" y="42"/>
                  </a:lnTo>
                  <a:lnTo>
                    <a:pt x="62" y="46"/>
                  </a:lnTo>
                  <a:lnTo>
                    <a:pt x="60" y="51"/>
                  </a:lnTo>
                  <a:lnTo>
                    <a:pt x="55" y="51"/>
                  </a:lnTo>
                  <a:lnTo>
                    <a:pt x="42" y="48"/>
                  </a:lnTo>
                  <a:lnTo>
                    <a:pt x="42" y="44"/>
                  </a:lnTo>
                  <a:lnTo>
                    <a:pt x="34" y="43"/>
                  </a:lnTo>
                  <a:lnTo>
                    <a:pt x="29" y="51"/>
                  </a:lnTo>
                  <a:lnTo>
                    <a:pt x="20" y="62"/>
                  </a:lnTo>
                  <a:lnTo>
                    <a:pt x="13" y="61"/>
                  </a:lnTo>
                  <a:lnTo>
                    <a:pt x="11" y="51"/>
                  </a:lnTo>
                  <a:lnTo>
                    <a:pt x="2" y="51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2" y="43"/>
                  </a:lnTo>
                  <a:lnTo>
                    <a:pt x="8" y="36"/>
                  </a:lnTo>
                  <a:lnTo>
                    <a:pt x="8" y="33"/>
                  </a:lnTo>
                  <a:lnTo>
                    <a:pt x="5" y="30"/>
                  </a:lnTo>
                  <a:lnTo>
                    <a:pt x="4" y="25"/>
                  </a:lnTo>
                  <a:lnTo>
                    <a:pt x="4" y="22"/>
                  </a:lnTo>
                  <a:lnTo>
                    <a:pt x="7" y="17"/>
                  </a:lnTo>
                  <a:lnTo>
                    <a:pt x="10" y="14"/>
                  </a:lnTo>
                  <a:lnTo>
                    <a:pt x="10" y="8"/>
                  </a:lnTo>
                  <a:lnTo>
                    <a:pt x="18" y="3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97" name="Freeform 331"/>
            <p:cNvSpPr>
              <a:spLocks/>
            </p:cNvSpPr>
            <p:nvPr/>
          </p:nvSpPr>
          <p:spPr bwMode="auto">
            <a:xfrm>
              <a:off x="2129706" y="2440966"/>
              <a:ext cx="16778" cy="156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9" y="4"/>
                </a:cxn>
                <a:cxn ang="0">
                  <a:pos x="9" y="7"/>
                </a:cxn>
                <a:cxn ang="0">
                  <a:pos x="7" y="9"/>
                </a:cxn>
                <a:cxn ang="0">
                  <a:pos x="4" y="7"/>
                </a:cxn>
                <a:cxn ang="0">
                  <a:pos x="0" y="0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2" y="0"/>
                  </a:lnTo>
                  <a:lnTo>
                    <a:pt x="9" y="4"/>
                  </a:lnTo>
                  <a:lnTo>
                    <a:pt x="9" y="7"/>
                  </a:lnTo>
                  <a:lnTo>
                    <a:pt x="7" y="9"/>
                  </a:lnTo>
                  <a:lnTo>
                    <a:pt x="4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98" name="Freeform 333"/>
            <p:cNvSpPr>
              <a:spLocks/>
            </p:cNvSpPr>
            <p:nvPr/>
          </p:nvSpPr>
          <p:spPr bwMode="auto">
            <a:xfrm>
              <a:off x="2114793" y="2456605"/>
              <a:ext cx="14914" cy="15639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8" y="6"/>
                </a:cxn>
                <a:cxn ang="0">
                  <a:pos x="7" y="9"/>
                </a:cxn>
                <a:cxn ang="0">
                  <a:pos x="3" y="7"/>
                </a:cxn>
                <a:cxn ang="0">
                  <a:pos x="0" y="4"/>
                </a:cxn>
                <a:cxn ang="0">
                  <a:pos x="2" y="0"/>
                </a:cxn>
                <a:cxn ang="0">
                  <a:pos x="7" y="1"/>
                </a:cxn>
              </a:cxnLst>
              <a:rect l="0" t="0" r="r" b="b"/>
              <a:pathLst>
                <a:path w="8" h="9">
                  <a:moveTo>
                    <a:pt x="7" y="1"/>
                  </a:moveTo>
                  <a:lnTo>
                    <a:pt x="8" y="6"/>
                  </a:lnTo>
                  <a:lnTo>
                    <a:pt x="7" y="9"/>
                  </a:lnTo>
                  <a:lnTo>
                    <a:pt x="3" y="7"/>
                  </a:lnTo>
                  <a:lnTo>
                    <a:pt x="0" y="4"/>
                  </a:lnTo>
                  <a:lnTo>
                    <a:pt x="2" y="0"/>
                  </a:lnTo>
                  <a:lnTo>
                    <a:pt x="7" y="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199" name="Freeform 335"/>
            <p:cNvSpPr>
              <a:spLocks/>
            </p:cNvSpPr>
            <p:nvPr/>
          </p:nvSpPr>
          <p:spPr bwMode="auto">
            <a:xfrm>
              <a:off x="2030904" y="2472244"/>
              <a:ext cx="33555" cy="2954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18" y="0"/>
                </a:cxn>
                <a:cxn ang="0">
                  <a:pos x="18" y="3"/>
                </a:cxn>
                <a:cxn ang="0">
                  <a:pos x="11" y="12"/>
                </a:cxn>
                <a:cxn ang="0">
                  <a:pos x="10" y="14"/>
                </a:cxn>
                <a:cxn ang="0">
                  <a:pos x="8" y="17"/>
                </a:cxn>
                <a:cxn ang="0">
                  <a:pos x="4" y="17"/>
                </a:cxn>
                <a:cxn ang="0">
                  <a:pos x="0" y="12"/>
                </a:cxn>
                <a:cxn ang="0">
                  <a:pos x="0" y="11"/>
                </a:cxn>
                <a:cxn ang="0">
                  <a:pos x="8" y="2"/>
                </a:cxn>
              </a:cxnLst>
              <a:rect l="0" t="0" r="r" b="b"/>
              <a:pathLst>
                <a:path w="18" h="17">
                  <a:moveTo>
                    <a:pt x="8" y="2"/>
                  </a:moveTo>
                  <a:lnTo>
                    <a:pt x="18" y="0"/>
                  </a:lnTo>
                  <a:lnTo>
                    <a:pt x="18" y="3"/>
                  </a:lnTo>
                  <a:lnTo>
                    <a:pt x="11" y="12"/>
                  </a:lnTo>
                  <a:lnTo>
                    <a:pt x="10" y="14"/>
                  </a:lnTo>
                  <a:lnTo>
                    <a:pt x="8" y="17"/>
                  </a:lnTo>
                  <a:lnTo>
                    <a:pt x="4" y="17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00" name="Freeform 337"/>
            <p:cNvSpPr>
              <a:spLocks/>
            </p:cNvSpPr>
            <p:nvPr/>
          </p:nvSpPr>
          <p:spPr bwMode="auto">
            <a:xfrm>
              <a:off x="2081237" y="2486145"/>
              <a:ext cx="16778" cy="3127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9" y="5"/>
                </a:cxn>
                <a:cxn ang="0">
                  <a:pos x="7" y="18"/>
                </a:cxn>
                <a:cxn ang="0">
                  <a:pos x="0" y="13"/>
                </a:cxn>
                <a:cxn ang="0">
                  <a:pos x="0" y="3"/>
                </a:cxn>
                <a:cxn ang="0">
                  <a:pos x="7" y="3"/>
                </a:cxn>
                <a:cxn ang="0">
                  <a:pos x="7" y="0"/>
                </a:cxn>
              </a:cxnLst>
              <a:rect l="0" t="0" r="r" b="b"/>
              <a:pathLst>
                <a:path w="9" h="18">
                  <a:moveTo>
                    <a:pt x="7" y="0"/>
                  </a:moveTo>
                  <a:lnTo>
                    <a:pt x="9" y="5"/>
                  </a:lnTo>
                  <a:lnTo>
                    <a:pt x="7" y="18"/>
                  </a:lnTo>
                  <a:lnTo>
                    <a:pt x="0" y="13"/>
                  </a:lnTo>
                  <a:lnTo>
                    <a:pt x="0" y="3"/>
                  </a:lnTo>
                  <a:lnTo>
                    <a:pt x="7" y="3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01" name="Freeform 341"/>
            <p:cNvSpPr>
              <a:spLocks/>
            </p:cNvSpPr>
            <p:nvPr/>
          </p:nvSpPr>
          <p:spPr bwMode="auto">
            <a:xfrm>
              <a:off x="1076439" y="2011766"/>
              <a:ext cx="1433562" cy="966133"/>
            </a:xfrm>
            <a:custGeom>
              <a:avLst/>
              <a:gdLst/>
              <a:ahLst/>
              <a:cxnLst>
                <a:cxn ang="0">
                  <a:pos x="127" y="465"/>
                </a:cxn>
                <a:cxn ang="0">
                  <a:pos x="422" y="474"/>
                </a:cxn>
                <a:cxn ang="0">
                  <a:pos x="463" y="480"/>
                </a:cxn>
                <a:cxn ang="0">
                  <a:pos x="502" y="489"/>
                </a:cxn>
                <a:cxn ang="0">
                  <a:pos x="538" y="509"/>
                </a:cxn>
                <a:cxn ang="0">
                  <a:pos x="535" y="520"/>
                </a:cxn>
                <a:cxn ang="0">
                  <a:pos x="523" y="556"/>
                </a:cxn>
                <a:cxn ang="0">
                  <a:pos x="559" y="548"/>
                </a:cxn>
                <a:cxn ang="0">
                  <a:pos x="579" y="532"/>
                </a:cxn>
                <a:cxn ang="0">
                  <a:pos x="648" y="496"/>
                </a:cxn>
                <a:cxn ang="0">
                  <a:pos x="697" y="518"/>
                </a:cxn>
                <a:cxn ang="0">
                  <a:pos x="681" y="542"/>
                </a:cxn>
                <a:cxn ang="0">
                  <a:pos x="718" y="511"/>
                </a:cxn>
                <a:cxn ang="0">
                  <a:pos x="691" y="506"/>
                </a:cxn>
                <a:cxn ang="0">
                  <a:pos x="675" y="482"/>
                </a:cxn>
                <a:cxn ang="0">
                  <a:pos x="651" y="472"/>
                </a:cxn>
                <a:cxn ang="0">
                  <a:pos x="769" y="409"/>
                </a:cxn>
                <a:cxn ang="0">
                  <a:pos x="683" y="313"/>
                </a:cxn>
                <a:cxn ang="0">
                  <a:pos x="625" y="295"/>
                </a:cxn>
                <a:cxn ang="0">
                  <a:pos x="561" y="335"/>
                </a:cxn>
                <a:cxn ang="0">
                  <a:pos x="551" y="400"/>
                </a:cxn>
                <a:cxn ang="0">
                  <a:pos x="546" y="443"/>
                </a:cxn>
                <a:cxn ang="0">
                  <a:pos x="535" y="417"/>
                </a:cxn>
                <a:cxn ang="0">
                  <a:pos x="474" y="369"/>
                </a:cxn>
                <a:cxn ang="0">
                  <a:pos x="419" y="337"/>
                </a:cxn>
                <a:cxn ang="0">
                  <a:pos x="498" y="192"/>
                </a:cxn>
                <a:cxn ang="0">
                  <a:pos x="535" y="180"/>
                </a:cxn>
                <a:cxn ang="0">
                  <a:pos x="535" y="138"/>
                </a:cxn>
                <a:cxn ang="0">
                  <a:pos x="495" y="147"/>
                </a:cxn>
                <a:cxn ang="0">
                  <a:pos x="463" y="132"/>
                </a:cxn>
                <a:cxn ang="0">
                  <a:pos x="447" y="121"/>
                </a:cxn>
                <a:cxn ang="0">
                  <a:pos x="442" y="110"/>
                </a:cxn>
                <a:cxn ang="0">
                  <a:pos x="419" y="63"/>
                </a:cxn>
                <a:cxn ang="0">
                  <a:pos x="457" y="5"/>
                </a:cxn>
                <a:cxn ang="0">
                  <a:pos x="406" y="20"/>
                </a:cxn>
                <a:cxn ang="0">
                  <a:pos x="399" y="86"/>
                </a:cxn>
                <a:cxn ang="0">
                  <a:pos x="423" y="144"/>
                </a:cxn>
                <a:cxn ang="0">
                  <a:pos x="402" y="171"/>
                </a:cxn>
                <a:cxn ang="0">
                  <a:pos x="402" y="151"/>
                </a:cxn>
                <a:cxn ang="0">
                  <a:pos x="373" y="146"/>
                </a:cxn>
                <a:cxn ang="0">
                  <a:pos x="380" y="161"/>
                </a:cxn>
                <a:cxn ang="0">
                  <a:pos x="315" y="144"/>
                </a:cxn>
                <a:cxn ang="0">
                  <a:pos x="277" y="161"/>
                </a:cxn>
                <a:cxn ang="0">
                  <a:pos x="244" y="156"/>
                </a:cxn>
                <a:cxn ang="0">
                  <a:pos x="152" y="129"/>
                </a:cxn>
                <a:cxn ang="0">
                  <a:pos x="112" y="117"/>
                </a:cxn>
                <a:cxn ang="0">
                  <a:pos x="0" y="125"/>
                </a:cxn>
                <a:cxn ang="0">
                  <a:pos x="43" y="336"/>
                </a:cxn>
                <a:cxn ang="0">
                  <a:pos x="102" y="400"/>
                </a:cxn>
              </a:cxnLst>
              <a:rect l="0" t="0" r="r" b="b"/>
              <a:pathLst>
                <a:path w="769" h="556">
                  <a:moveTo>
                    <a:pt x="105" y="417"/>
                  </a:moveTo>
                  <a:lnTo>
                    <a:pt x="132" y="456"/>
                  </a:lnTo>
                  <a:lnTo>
                    <a:pt x="120" y="453"/>
                  </a:lnTo>
                  <a:lnTo>
                    <a:pt x="127" y="465"/>
                  </a:lnTo>
                  <a:lnTo>
                    <a:pt x="162" y="482"/>
                  </a:lnTo>
                  <a:lnTo>
                    <a:pt x="162" y="470"/>
                  </a:lnTo>
                  <a:lnTo>
                    <a:pt x="167" y="474"/>
                  </a:lnTo>
                  <a:lnTo>
                    <a:pt x="422" y="474"/>
                  </a:lnTo>
                  <a:lnTo>
                    <a:pt x="425" y="479"/>
                  </a:lnTo>
                  <a:lnTo>
                    <a:pt x="439" y="484"/>
                  </a:lnTo>
                  <a:lnTo>
                    <a:pt x="462" y="484"/>
                  </a:lnTo>
                  <a:lnTo>
                    <a:pt x="463" y="480"/>
                  </a:lnTo>
                  <a:lnTo>
                    <a:pt x="480" y="477"/>
                  </a:lnTo>
                  <a:lnTo>
                    <a:pt x="492" y="477"/>
                  </a:lnTo>
                  <a:lnTo>
                    <a:pt x="497" y="489"/>
                  </a:lnTo>
                  <a:lnTo>
                    <a:pt x="502" y="489"/>
                  </a:lnTo>
                  <a:lnTo>
                    <a:pt x="510" y="501"/>
                  </a:lnTo>
                  <a:lnTo>
                    <a:pt x="506" y="504"/>
                  </a:lnTo>
                  <a:lnTo>
                    <a:pt x="510" y="506"/>
                  </a:lnTo>
                  <a:lnTo>
                    <a:pt x="538" y="509"/>
                  </a:lnTo>
                  <a:lnTo>
                    <a:pt x="551" y="523"/>
                  </a:lnTo>
                  <a:lnTo>
                    <a:pt x="548" y="527"/>
                  </a:lnTo>
                  <a:lnTo>
                    <a:pt x="538" y="527"/>
                  </a:lnTo>
                  <a:lnTo>
                    <a:pt x="535" y="520"/>
                  </a:lnTo>
                  <a:lnTo>
                    <a:pt x="530" y="542"/>
                  </a:lnTo>
                  <a:lnTo>
                    <a:pt x="525" y="545"/>
                  </a:lnTo>
                  <a:lnTo>
                    <a:pt x="526" y="552"/>
                  </a:lnTo>
                  <a:lnTo>
                    <a:pt x="523" y="556"/>
                  </a:lnTo>
                  <a:lnTo>
                    <a:pt x="530" y="556"/>
                  </a:lnTo>
                  <a:lnTo>
                    <a:pt x="538" y="551"/>
                  </a:lnTo>
                  <a:lnTo>
                    <a:pt x="548" y="548"/>
                  </a:lnTo>
                  <a:lnTo>
                    <a:pt x="559" y="548"/>
                  </a:lnTo>
                  <a:lnTo>
                    <a:pt x="558" y="542"/>
                  </a:lnTo>
                  <a:lnTo>
                    <a:pt x="551" y="542"/>
                  </a:lnTo>
                  <a:lnTo>
                    <a:pt x="561" y="533"/>
                  </a:lnTo>
                  <a:lnTo>
                    <a:pt x="579" y="532"/>
                  </a:lnTo>
                  <a:lnTo>
                    <a:pt x="593" y="520"/>
                  </a:lnTo>
                  <a:lnTo>
                    <a:pt x="626" y="520"/>
                  </a:lnTo>
                  <a:lnTo>
                    <a:pt x="643" y="492"/>
                  </a:lnTo>
                  <a:lnTo>
                    <a:pt x="648" y="496"/>
                  </a:lnTo>
                  <a:lnTo>
                    <a:pt x="657" y="492"/>
                  </a:lnTo>
                  <a:lnTo>
                    <a:pt x="668" y="523"/>
                  </a:lnTo>
                  <a:lnTo>
                    <a:pt x="690" y="517"/>
                  </a:lnTo>
                  <a:lnTo>
                    <a:pt x="697" y="518"/>
                  </a:lnTo>
                  <a:lnTo>
                    <a:pt x="693" y="522"/>
                  </a:lnTo>
                  <a:lnTo>
                    <a:pt x="689" y="520"/>
                  </a:lnTo>
                  <a:lnTo>
                    <a:pt x="670" y="535"/>
                  </a:lnTo>
                  <a:lnTo>
                    <a:pt x="681" y="542"/>
                  </a:lnTo>
                  <a:lnTo>
                    <a:pt x="733" y="515"/>
                  </a:lnTo>
                  <a:lnTo>
                    <a:pt x="727" y="496"/>
                  </a:lnTo>
                  <a:lnTo>
                    <a:pt x="723" y="496"/>
                  </a:lnTo>
                  <a:lnTo>
                    <a:pt x="718" y="511"/>
                  </a:lnTo>
                  <a:lnTo>
                    <a:pt x="706" y="511"/>
                  </a:lnTo>
                  <a:lnTo>
                    <a:pt x="710" y="501"/>
                  </a:lnTo>
                  <a:lnTo>
                    <a:pt x="693" y="496"/>
                  </a:lnTo>
                  <a:lnTo>
                    <a:pt x="691" y="506"/>
                  </a:lnTo>
                  <a:lnTo>
                    <a:pt x="688" y="504"/>
                  </a:lnTo>
                  <a:lnTo>
                    <a:pt x="689" y="487"/>
                  </a:lnTo>
                  <a:lnTo>
                    <a:pt x="677" y="486"/>
                  </a:lnTo>
                  <a:lnTo>
                    <a:pt x="675" y="482"/>
                  </a:lnTo>
                  <a:lnTo>
                    <a:pt x="693" y="482"/>
                  </a:lnTo>
                  <a:lnTo>
                    <a:pt x="686" y="470"/>
                  </a:lnTo>
                  <a:lnTo>
                    <a:pt x="637" y="487"/>
                  </a:lnTo>
                  <a:lnTo>
                    <a:pt x="651" y="472"/>
                  </a:lnTo>
                  <a:lnTo>
                    <a:pt x="675" y="458"/>
                  </a:lnTo>
                  <a:lnTo>
                    <a:pt x="729" y="453"/>
                  </a:lnTo>
                  <a:lnTo>
                    <a:pt x="769" y="432"/>
                  </a:lnTo>
                  <a:lnTo>
                    <a:pt x="769" y="409"/>
                  </a:lnTo>
                  <a:lnTo>
                    <a:pt x="736" y="386"/>
                  </a:lnTo>
                  <a:lnTo>
                    <a:pt x="729" y="386"/>
                  </a:lnTo>
                  <a:lnTo>
                    <a:pt x="688" y="308"/>
                  </a:lnTo>
                  <a:lnTo>
                    <a:pt x="683" y="313"/>
                  </a:lnTo>
                  <a:lnTo>
                    <a:pt x="668" y="340"/>
                  </a:lnTo>
                  <a:lnTo>
                    <a:pt x="643" y="332"/>
                  </a:lnTo>
                  <a:lnTo>
                    <a:pt x="645" y="299"/>
                  </a:lnTo>
                  <a:lnTo>
                    <a:pt x="625" y="295"/>
                  </a:lnTo>
                  <a:lnTo>
                    <a:pt x="605" y="273"/>
                  </a:lnTo>
                  <a:lnTo>
                    <a:pt x="568" y="272"/>
                  </a:lnTo>
                  <a:lnTo>
                    <a:pt x="569" y="319"/>
                  </a:lnTo>
                  <a:lnTo>
                    <a:pt x="561" y="335"/>
                  </a:lnTo>
                  <a:lnTo>
                    <a:pt x="576" y="356"/>
                  </a:lnTo>
                  <a:lnTo>
                    <a:pt x="579" y="377"/>
                  </a:lnTo>
                  <a:lnTo>
                    <a:pt x="569" y="392"/>
                  </a:lnTo>
                  <a:lnTo>
                    <a:pt x="551" y="400"/>
                  </a:lnTo>
                  <a:lnTo>
                    <a:pt x="559" y="409"/>
                  </a:lnTo>
                  <a:lnTo>
                    <a:pt x="558" y="441"/>
                  </a:lnTo>
                  <a:lnTo>
                    <a:pt x="551" y="445"/>
                  </a:lnTo>
                  <a:lnTo>
                    <a:pt x="546" y="443"/>
                  </a:lnTo>
                  <a:lnTo>
                    <a:pt x="531" y="424"/>
                  </a:lnTo>
                  <a:lnTo>
                    <a:pt x="535" y="422"/>
                  </a:lnTo>
                  <a:lnTo>
                    <a:pt x="544" y="422"/>
                  </a:lnTo>
                  <a:lnTo>
                    <a:pt x="535" y="417"/>
                  </a:lnTo>
                  <a:lnTo>
                    <a:pt x="527" y="422"/>
                  </a:lnTo>
                  <a:lnTo>
                    <a:pt x="531" y="393"/>
                  </a:lnTo>
                  <a:lnTo>
                    <a:pt x="485" y="379"/>
                  </a:lnTo>
                  <a:lnTo>
                    <a:pt x="474" y="369"/>
                  </a:lnTo>
                  <a:lnTo>
                    <a:pt x="451" y="361"/>
                  </a:lnTo>
                  <a:lnTo>
                    <a:pt x="434" y="364"/>
                  </a:lnTo>
                  <a:lnTo>
                    <a:pt x="432" y="337"/>
                  </a:lnTo>
                  <a:lnTo>
                    <a:pt x="419" y="337"/>
                  </a:lnTo>
                  <a:lnTo>
                    <a:pt x="416" y="314"/>
                  </a:lnTo>
                  <a:lnTo>
                    <a:pt x="492" y="202"/>
                  </a:lnTo>
                  <a:lnTo>
                    <a:pt x="485" y="192"/>
                  </a:lnTo>
                  <a:lnTo>
                    <a:pt x="498" y="192"/>
                  </a:lnTo>
                  <a:lnTo>
                    <a:pt x="518" y="214"/>
                  </a:lnTo>
                  <a:lnTo>
                    <a:pt x="517" y="202"/>
                  </a:lnTo>
                  <a:lnTo>
                    <a:pt x="518" y="197"/>
                  </a:lnTo>
                  <a:lnTo>
                    <a:pt x="535" y="180"/>
                  </a:lnTo>
                  <a:lnTo>
                    <a:pt x="533" y="163"/>
                  </a:lnTo>
                  <a:lnTo>
                    <a:pt x="525" y="151"/>
                  </a:lnTo>
                  <a:lnTo>
                    <a:pt x="533" y="149"/>
                  </a:lnTo>
                  <a:lnTo>
                    <a:pt x="535" y="138"/>
                  </a:lnTo>
                  <a:lnTo>
                    <a:pt x="523" y="121"/>
                  </a:lnTo>
                  <a:lnTo>
                    <a:pt x="498" y="118"/>
                  </a:lnTo>
                  <a:lnTo>
                    <a:pt x="502" y="144"/>
                  </a:lnTo>
                  <a:lnTo>
                    <a:pt x="495" y="147"/>
                  </a:lnTo>
                  <a:lnTo>
                    <a:pt x="483" y="175"/>
                  </a:lnTo>
                  <a:lnTo>
                    <a:pt x="474" y="161"/>
                  </a:lnTo>
                  <a:lnTo>
                    <a:pt x="477" y="146"/>
                  </a:lnTo>
                  <a:lnTo>
                    <a:pt x="463" y="132"/>
                  </a:lnTo>
                  <a:lnTo>
                    <a:pt x="454" y="149"/>
                  </a:lnTo>
                  <a:lnTo>
                    <a:pt x="448" y="132"/>
                  </a:lnTo>
                  <a:lnTo>
                    <a:pt x="454" y="128"/>
                  </a:lnTo>
                  <a:lnTo>
                    <a:pt x="447" y="121"/>
                  </a:lnTo>
                  <a:lnTo>
                    <a:pt x="442" y="125"/>
                  </a:lnTo>
                  <a:lnTo>
                    <a:pt x="434" y="121"/>
                  </a:lnTo>
                  <a:lnTo>
                    <a:pt x="434" y="111"/>
                  </a:lnTo>
                  <a:lnTo>
                    <a:pt x="442" y="110"/>
                  </a:lnTo>
                  <a:lnTo>
                    <a:pt x="442" y="106"/>
                  </a:lnTo>
                  <a:lnTo>
                    <a:pt x="432" y="96"/>
                  </a:lnTo>
                  <a:lnTo>
                    <a:pt x="434" y="85"/>
                  </a:lnTo>
                  <a:lnTo>
                    <a:pt x="419" y="63"/>
                  </a:lnTo>
                  <a:lnTo>
                    <a:pt x="428" y="47"/>
                  </a:lnTo>
                  <a:lnTo>
                    <a:pt x="423" y="43"/>
                  </a:lnTo>
                  <a:lnTo>
                    <a:pt x="439" y="40"/>
                  </a:lnTo>
                  <a:lnTo>
                    <a:pt x="457" y="5"/>
                  </a:lnTo>
                  <a:lnTo>
                    <a:pt x="423" y="0"/>
                  </a:lnTo>
                  <a:lnTo>
                    <a:pt x="406" y="6"/>
                  </a:lnTo>
                  <a:lnTo>
                    <a:pt x="410" y="13"/>
                  </a:lnTo>
                  <a:lnTo>
                    <a:pt x="406" y="20"/>
                  </a:lnTo>
                  <a:lnTo>
                    <a:pt x="408" y="53"/>
                  </a:lnTo>
                  <a:lnTo>
                    <a:pt x="414" y="58"/>
                  </a:lnTo>
                  <a:lnTo>
                    <a:pt x="408" y="81"/>
                  </a:lnTo>
                  <a:lnTo>
                    <a:pt x="399" y="86"/>
                  </a:lnTo>
                  <a:lnTo>
                    <a:pt x="399" y="122"/>
                  </a:lnTo>
                  <a:lnTo>
                    <a:pt x="419" y="128"/>
                  </a:lnTo>
                  <a:lnTo>
                    <a:pt x="414" y="147"/>
                  </a:lnTo>
                  <a:lnTo>
                    <a:pt x="423" y="144"/>
                  </a:lnTo>
                  <a:lnTo>
                    <a:pt x="423" y="153"/>
                  </a:lnTo>
                  <a:lnTo>
                    <a:pt x="408" y="159"/>
                  </a:lnTo>
                  <a:lnTo>
                    <a:pt x="406" y="170"/>
                  </a:lnTo>
                  <a:lnTo>
                    <a:pt x="402" y="171"/>
                  </a:lnTo>
                  <a:lnTo>
                    <a:pt x="406" y="156"/>
                  </a:lnTo>
                  <a:lnTo>
                    <a:pt x="396" y="156"/>
                  </a:lnTo>
                  <a:lnTo>
                    <a:pt x="390" y="149"/>
                  </a:lnTo>
                  <a:lnTo>
                    <a:pt x="402" y="151"/>
                  </a:lnTo>
                  <a:lnTo>
                    <a:pt x="408" y="146"/>
                  </a:lnTo>
                  <a:lnTo>
                    <a:pt x="386" y="115"/>
                  </a:lnTo>
                  <a:lnTo>
                    <a:pt x="370" y="139"/>
                  </a:lnTo>
                  <a:lnTo>
                    <a:pt x="373" y="146"/>
                  </a:lnTo>
                  <a:lnTo>
                    <a:pt x="384" y="147"/>
                  </a:lnTo>
                  <a:lnTo>
                    <a:pt x="385" y="153"/>
                  </a:lnTo>
                  <a:lnTo>
                    <a:pt x="378" y="156"/>
                  </a:lnTo>
                  <a:lnTo>
                    <a:pt x="380" y="161"/>
                  </a:lnTo>
                  <a:lnTo>
                    <a:pt x="341" y="166"/>
                  </a:lnTo>
                  <a:lnTo>
                    <a:pt x="337" y="156"/>
                  </a:lnTo>
                  <a:lnTo>
                    <a:pt x="325" y="156"/>
                  </a:lnTo>
                  <a:lnTo>
                    <a:pt x="315" y="144"/>
                  </a:lnTo>
                  <a:lnTo>
                    <a:pt x="294" y="153"/>
                  </a:lnTo>
                  <a:lnTo>
                    <a:pt x="301" y="163"/>
                  </a:lnTo>
                  <a:lnTo>
                    <a:pt x="292" y="169"/>
                  </a:lnTo>
                  <a:lnTo>
                    <a:pt x="277" y="161"/>
                  </a:lnTo>
                  <a:lnTo>
                    <a:pt x="260" y="169"/>
                  </a:lnTo>
                  <a:lnTo>
                    <a:pt x="231" y="163"/>
                  </a:lnTo>
                  <a:lnTo>
                    <a:pt x="231" y="156"/>
                  </a:lnTo>
                  <a:lnTo>
                    <a:pt x="244" y="156"/>
                  </a:lnTo>
                  <a:lnTo>
                    <a:pt x="228" y="138"/>
                  </a:lnTo>
                  <a:lnTo>
                    <a:pt x="208" y="139"/>
                  </a:lnTo>
                  <a:lnTo>
                    <a:pt x="167" y="121"/>
                  </a:lnTo>
                  <a:lnTo>
                    <a:pt x="152" y="129"/>
                  </a:lnTo>
                  <a:lnTo>
                    <a:pt x="147" y="112"/>
                  </a:lnTo>
                  <a:lnTo>
                    <a:pt x="138" y="129"/>
                  </a:lnTo>
                  <a:lnTo>
                    <a:pt x="121" y="105"/>
                  </a:lnTo>
                  <a:lnTo>
                    <a:pt x="112" y="117"/>
                  </a:lnTo>
                  <a:lnTo>
                    <a:pt x="99" y="110"/>
                  </a:lnTo>
                  <a:lnTo>
                    <a:pt x="45" y="132"/>
                  </a:lnTo>
                  <a:lnTo>
                    <a:pt x="42" y="146"/>
                  </a:lnTo>
                  <a:lnTo>
                    <a:pt x="0" y="125"/>
                  </a:lnTo>
                  <a:lnTo>
                    <a:pt x="0" y="315"/>
                  </a:lnTo>
                  <a:lnTo>
                    <a:pt x="21" y="316"/>
                  </a:lnTo>
                  <a:lnTo>
                    <a:pt x="38" y="337"/>
                  </a:lnTo>
                  <a:lnTo>
                    <a:pt x="43" y="336"/>
                  </a:lnTo>
                  <a:lnTo>
                    <a:pt x="55" y="326"/>
                  </a:lnTo>
                  <a:lnTo>
                    <a:pt x="88" y="376"/>
                  </a:lnTo>
                  <a:lnTo>
                    <a:pt x="102" y="386"/>
                  </a:lnTo>
                  <a:lnTo>
                    <a:pt x="102" y="400"/>
                  </a:lnTo>
                  <a:lnTo>
                    <a:pt x="96" y="405"/>
                  </a:lnTo>
                  <a:lnTo>
                    <a:pt x="105" y="41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02" name="Freeform 343"/>
            <p:cNvSpPr>
              <a:spLocks/>
            </p:cNvSpPr>
            <p:nvPr/>
          </p:nvSpPr>
          <p:spPr bwMode="auto">
            <a:xfrm>
              <a:off x="2360866" y="2824987"/>
              <a:ext cx="50333" cy="156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0"/>
                </a:cxn>
                <a:cxn ang="0">
                  <a:pos x="27" y="5"/>
                </a:cxn>
                <a:cxn ang="0">
                  <a:pos x="27" y="9"/>
                </a:cxn>
                <a:cxn ang="0">
                  <a:pos x="12" y="6"/>
                </a:cxn>
                <a:cxn ang="0">
                  <a:pos x="0" y="0"/>
                </a:cxn>
              </a:cxnLst>
              <a:rect l="0" t="0" r="r" b="b"/>
              <a:pathLst>
                <a:path w="27" h="9">
                  <a:moveTo>
                    <a:pt x="0" y="0"/>
                  </a:moveTo>
                  <a:lnTo>
                    <a:pt x="12" y="0"/>
                  </a:lnTo>
                  <a:lnTo>
                    <a:pt x="27" y="5"/>
                  </a:lnTo>
                  <a:lnTo>
                    <a:pt x="27" y="9"/>
                  </a:lnTo>
                  <a:lnTo>
                    <a:pt x="12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03" name="Freeform 345"/>
            <p:cNvSpPr>
              <a:spLocks/>
            </p:cNvSpPr>
            <p:nvPr/>
          </p:nvSpPr>
          <p:spPr bwMode="auto">
            <a:xfrm>
              <a:off x="2442890" y="2778070"/>
              <a:ext cx="115580" cy="107734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23" y="5"/>
                </a:cxn>
                <a:cxn ang="0">
                  <a:pos x="33" y="0"/>
                </a:cxn>
                <a:cxn ang="0">
                  <a:pos x="35" y="2"/>
                </a:cxn>
                <a:cxn ang="0">
                  <a:pos x="35" y="5"/>
                </a:cxn>
                <a:cxn ang="0">
                  <a:pos x="33" y="5"/>
                </a:cxn>
                <a:cxn ang="0">
                  <a:pos x="33" y="7"/>
                </a:cxn>
                <a:cxn ang="0">
                  <a:pos x="35" y="8"/>
                </a:cxn>
                <a:cxn ang="0">
                  <a:pos x="33" y="10"/>
                </a:cxn>
                <a:cxn ang="0">
                  <a:pos x="25" y="20"/>
                </a:cxn>
                <a:cxn ang="0">
                  <a:pos x="28" y="19"/>
                </a:cxn>
                <a:cxn ang="0">
                  <a:pos x="37" y="22"/>
                </a:cxn>
                <a:cxn ang="0">
                  <a:pos x="35" y="27"/>
                </a:cxn>
                <a:cxn ang="0">
                  <a:pos x="41" y="29"/>
                </a:cxn>
                <a:cxn ang="0">
                  <a:pos x="46" y="27"/>
                </a:cxn>
                <a:cxn ang="0">
                  <a:pos x="47" y="22"/>
                </a:cxn>
                <a:cxn ang="0">
                  <a:pos x="50" y="22"/>
                </a:cxn>
                <a:cxn ang="0">
                  <a:pos x="50" y="29"/>
                </a:cxn>
                <a:cxn ang="0">
                  <a:pos x="53" y="31"/>
                </a:cxn>
                <a:cxn ang="0">
                  <a:pos x="50" y="36"/>
                </a:cxn>
                <a:cxn ang="0">
                  <a:pos x="50" y="36"/>
                </a:cxn>
                <a:cxn ang="0">
                  <a:pos x="57" y="39"/>
                </a:cxn>
                <a:cxn ang="0">
                  <a:pos x="53" y="44"/>
                </a:cxn>
                <a:cxn ang="0">
                  <a:pos x="58" y="44"/>
                </a:cxn>
                <a:cxn ang="0">
                  <a:pos x="58" y="51"/>
                </a:cxn>
                <a:cxn ang="0">
                  <a:pos x="62" y="51"/>
                </a:cxn>
                <a:cxn ang="0">
                  <a:pos x="61" y="58"/>
                </a:cxn>
                <a:cxn ang="0">
                  <a:pos x="58" y="62"/>
                </a:cxn>
                <a:cxn ang="0">
                  <a:pos x="57" y="62"/>
                </a:cxn>
                <a:cxn ang="0">
                  <a:pos x="53" y="58"/>
                </a:cxn>
                <a:cxn ang="0">
                  <a:pos x="48" y="60"/>
                </a:cxn>
                <a:cxn ang="0">
                  <a:pos x="50" y="55"/>
                </a:cxn>
                <a:cxn ang="0">
                  <a:pos x="52" y="50"/>
                </a:cxn>
                <a:cxn ang="0">
                  <a:pos x="48" y="50"/>
                </a:cxn>
                <a:cxn ang="0">
                  <a:pos x="43" y="51"/>
                </a:cxn>
                <a:cxn ang="0">
                  <a:pos x="38" y="55"/>
                </a:cxn>
                <a:cxn ang="0">
                  <a:pos x="37" y="58"/>
                </a:cxn>
                <a:cxn ang="0">
                  <a:pos x="33" y="58"/>
                </a:cxn>
                <a:cxn ang="0">
                  <a:pos x="35" y="51"/>
                </a:cxn>
                <a:cxn ang="0">
                  <a:pos x="37" y="48"/>
                </a:cxn>
                <a:cxn ang="0">
                  <a:pos x="28" y="48"/>
                </a:cxn>
                <a:cxn ang="0">
                  <a:pos x="20" y="48"/>
                </a:cxn>
                <a:cxn ang="0">
                  <a:pos x="11" y="48"/>
                </a:cxn>
                <a:cxn ang="0">
                  <a:pos x="6" y="51"/>
                </a:cxn>
                <a:cxn ang="0">
                  <a:pos x="3" y="50"/>
                </a:cxn>
                <a:cxn ang="0">
                  <a:pos x="0" y="48"/>
                </a:cxn>
                <a:cxn ang="0">
                  <a:pos x="3" y="43"/>
                </a:cxn>
                <a:cxn ang="0">
                  <a:pos x="0" y="41"/>
                </a:cxn>
                <a:cxn ang="0">
                  <a:pos x="3" y="39"/>
                </a:cxn>
                <a:cxn ang="0">
                  <a:pos x="8" y="31"/>
                </a:cxn>
                <a:cxn ang="0">
                  <a:pos x="13" y="31"/>
                </a:cxn>
              </a:cxnLst>
              <a:rect l="0" t="0" r="r" b="b"/>
              <a:pathLst>
                <a:path w="62" h="62">
                  <a:moveTo>
                    <a:pt x="13" y="31"/>
                  </a:moveTo>
                  <a:lnTo>
                    <a:pt x="23" y="5"/>
                  </a:lnTo>
                  <a:lnTo>
                    <a:pt x="33" y="0"/>
                  </a:lnTo>
                  <a:lnTo>
                    <a:pt x="35" y="2"/>
                  </a:lnTo>
                  <a:lnTo>
                    <a:pt x="35" y="5"/>
                  </a:lnTo>
                  <a:lnTo>
                    <a:pt x="33" y="5"/>
                  </a:lnTo>
                  <a:lnTo>
                    <a:pt x="33" y="7"/>
                  </a:lnTo>
                  <a:lnTo>
                    <a:pt x="35" y="8"/>
                  </a:lnTo>
                  <a:lnTo>
                    <a:pt x="33" y="10"/>
                  </a:lnTo>
                  <a:lnTo>
                    <a:pt x="25" y="20"/>
                  </a:lnTo>
                  <a:lnTo>
                    <a:pt x="28" y="19"/>
                  </a:lnTo>
                  <a:lnTo>
                    <a:pt x="37" y="22"/>
                  </a:lnTo>
                  <a:lnTo>
                    <a:pt x="35" y="27"/>
                  </a:lnTo>
                  <a:lnTo>
                    <a:pt x="41" y="29"/>
                  </a:lnTo>
                  <a:lnTo>
                    <a:pt x="46" y="27"/>
                  </a:lnTo>
                  <a:lnTo>
                    <a:pt x="47" y="22"/>
                  </a:lnTo>
                  <a:lnTo>
                    <a:pt x="50" y="22"/>
                  </a:lnTo>
                  <a:lnTo>
                    <a:pt x="50" y="29"/>
                  </a:lnTo>
                  <a:lnTo>
                    <a:pt x="53" y="31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57" y="39"/>
                  </a:lnTo>
                  <a:lnTo>
                    <a:pt x="53" y="44"/>
                  </a:lnTo>
                  <a:lnTo>
                    <a:pt x="58" y="44"/>
                  </a:lnTo>
                  <a:lnTo>
                    <a:pt x="58" y="51"/>
                  </a:lnTo>
                  <a:lnTo>
                    <a:pt x="62" y="51"/>
                  </a:lnTo>
                  <a:lnTo>
                    <a:pt x="61" y="58"/>
                  </a:lnTo>
                  <a:lnTo>
                    <a:pt x="58" y="62"/>
                  </a:lnTo>
                  <a:lnTo>
                    <a:pt x="57" y="62"/>
                  </a:lnTo>
                  <a:lnTo>
                    <a:pt x="53" y="58"/>
                  </a:lnTo>
                  <a:lnTo>
                    <a:pt x="48" y="60"/>
                  </a:lnTo>
                  <a:lnTo>
                    <a:pt x="50" y="55"/>
                  </a:lnTo>
                  <a:lnTo>
                    <a:pt x="52" y="50"/>
                  </a:lnTo>
                  <a:lnTo>
                    <a:pt x="48" y="50"/>
                  </a:lnTo>
                  <a:lnTo>
                    <a:pt x="43" y="51"/>
                  </a:lnTo>
                  <a:lnTo>
                    <a:pt x="38" y="55"/>
                  </a:lnTo>
                  <a:lnTo>
                    <a:pt x="37" y="58"/>
                  </a:lnTo>
                  <a:lnTo>
                    <a:pt x="33" y="58"/>
                  </a:lnTo>
                  <a:lnTo>
                    <a:pt x="35" y="51"/>
                  </a:lnTo>
                  <a:lnTo>
                    <a:pt x="37" y="48"/>
                  </a:lnTo>
                  <a:lnTo>
                    <a:pt x="28" y="48"/>
                  </a:lnTo>
                  <a:lnTo>
                    <a:pt x="20" y="48"/>
                  </a:lnTo>
                  <a:lnTo>
                    <a:pt x="11" y="48"/>
                  </a:lnTo>
                  <a:lnTo>
                    <a:pt x="6" y="51"/>
                  </a:lnTo>
                  <a:lnTo>
                    <a:pt x="3" y="50"/>
                  </a:lnTo>
                  <a:lnTo>
                    <a:pt x="0" y="48"/>
                  </a:lnTo>
                  <a:lnTo>
                    <a:pt x="3" y="43"/>
                  </a:lnTo>
                  <a:lnTo>
                    <a:pt x="0" y="41"/>
                  </a:lnTo>
                  <a:lnTo>
                    <a:pt x="3" y="39"/>
                  </a:lnTo>
                  <a:lnTo>
                    <a:pt x="8" y="31"/>
                  </a:lnTo>
                  <a:lnTo>
                    <a:pt x="13" y="3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04" name="Freeform 347"/>
            <p:cNvSpPr>
              <a:spLocks/>
            </p:cNvSpPr>
            <p:nvPr/>
          </p:nvSpPr>
          <p:spPr bwMode="auto">
            <a:xfrm>
              <a:off x="630897" y="2164680"/>
              <a:ext cx="626368" cy="597752"/>
            </a:xfrm>
            <a:custGeom>
              <a:avLst/>
              <a:gdLst/>
              <a:ahLst/>
              <a:cxnLst>
                <a:cxn ang="0">
                  <a:pos x="256" y="231"/>
                </a:cxn>
                <a:cxn ang="0">
                  <a:pos x="290" y="241"/>
                </a:cxn>
                <a:cxn ang="0">
                  <a:pos x="336" y="315"/>
                </a:cxn>
                <a:cxn ang="0">
                  <a:pos x="320" y="320"/>
                </a:cxn>
                <a:cxn ang="0">
                  <a:pos x="301" y="312"/>
                </a:cxn>
                <a:cxn ang="0">
                  <a:pos x="278" y="273"/>
                </a:cxn>
                <a:cxn ang="0">
                  <a:pos x="245" y="246"/>
                </a:cxn>
                <a:cxn ang="0">
                  <a:pos x="203" y="231"/>
                </a:cxn>
                <a:cxn ang="0">
                  <a:pos x="191" y="222"/>
                </a:cxn>
                <a:cxn ang="0">
                  <a:pos x="186" y="230"/>
                </a:cxn>
                <a:cxn ang="0">
                  <a:pos x="161" y="243"/>
                </a:cxn>
                <a:cxn ang="0">
                  <a:pos x="144" y="246"/>
                </a:cxn>
                <a:cxn ang="0">
                  <a:pos x="153" y="217"/>
                </a:cxn>
                <a:cxn ang="0">
                  <a:pos x="133" y="243"/>
                </a:cxn>
                <a:cxn ang="0">
                  <a:pos x="135" y="254"/>
                </a:cxn>
                <a:cxn ang="0">
                  <a:pos x="95" y="295"/>
                </a:cxn>
                <a:cxn ang="0">
                  <a:pos x="73" y="318"/>
                </a:cxn>
                <a:cxn ang="0">
                  <a:pos x="51" y="321"/>
                </a:cxn>
                <a:cxn ang="0">
                  <a:pos x="28" y="326"/>
                </a:cxn>
                <a:cxn ang="0">
                  <a:pos x="10" y="337"/>
                </a:cxn>
                <a:cxn ang="0">
                  <a:pos x="8" y="335"/>
                </a:cxn>
                <a:cxn ang="0">
                  <a:pos x="16" y="328"/>
                </a:cxn>
                <a:cxn ang="0">
                  <a:pos x="34" y="321"/>
                </a:cxn>
                <a:cxn ang="0">
                  <a:pos x="56" y="305"/>
                </a:cxn>
                <a:cxn ang="0">
                  <a:pos x="95" y="279"/>
                </a:cxn>
                <a:cxn ang="0">
                  <a:pos x="93" y="256"/>
                </a:cxn>
                <a:cxn ang="0">
                  <a:pos x="65" y="261"/>
                </a:cxn>
                <a:cxn ang="0">
                  <a:pos x="62" y="239"/>
                </a:cxn>
                <a:cxn ang="0">
                  <a:pos x="31" y="229"/>
                </a:cxn>
                <a:cxn ang="0">
                  <a:pos x="21" y="207"/>
                </a:cxn>
                <a:cxn ang="0">
                  <a:pos x="30" y="195"/>
                </a:cxn>
                <a:cxn ang="0">
                  <a:pos x="49" y="173"/>
                </a:cxn>
                <a:cxn ang="0">
                  <a:pos x="62" y="153"/>
                </a:cxn>
                <a:cxn ang="0">
                  <a:pos x="60" y="148"/>
                </a:cxn>
                <a:cxn ang="0">
                  <a:pos x="28" y="158"/>
                </a:cxn>
                <a:cxn ang="0">
                  <a:pos x="4" y="138"/>
                </a:cxn>
                <a:cxn ang="0">
                  <a:pos x="39" y="123"/>
                </a:cxn>
                <a:cxn ang="0">
                  <a:pos x="51" y="106"/>
                </a:cxn>
                <a:cxn ang="0">
                  <a:pos x="32" y="82"/>
                </a:cxn>
                <a:cxn ang="0">
                  <a:pos x="16" y="61"/>
                </a:cxn>
                <a:cxn ang="0">
                  <a:pos x="62" y="25"/>
                </a:cxn>
                <a:cxn ang="0">
                  <a:pos x="101" y="0"/>
                </a:cxn>
                <a:cxn ang="0">
                  <a:pos x="130" y="13"/>
                </a:cxn>
                <a:cxn ang="0">
                  <a:pos x="175" y="26"/>
                </a:cxn>
                <a:cxn ang="0">
                  <a:pos x="215" y="29"/>
                </a:cxn>
              </a:cxnLst>
              <a:rect l="0" t="0" r="r" b="b"/>
              <a:pathLst>
                <a:path w="336" h="344">
                  <a:moveTo>
                    <a:pt x="235" y="40"/>
                  </a:moveTo>
                  <a:lnTo>
                    <a:pt x="235" y="230"/>
                  </a:lnTo>
                  <a:lnTo>
                    <a:pt x="256" y="231"/>
                  </a:lnTo>
                  <a:lnTo>
                    <a:pt x="273" y="253"/>
                  </a:lnTo>
                  <a:lnTo>
                    <a:pt x="278" y="251"/>
                  </a:lnTo>
                  <a:lnTo>
                    <a:pt x="290" y="241"/>
                  </a:lnTo>
                  <a:lnTo>
                    <a:pt x="323" y="291"/>
                  </a:lnTo>
                  <a:lnTo>
                    <a:pt x="336" y="301"/>
                  </a:lnTo>
                  <a:lnTo>
                    <a:pt x="336" y="315"/>
                  </a:lnTo>
                  <a:lnTo>
                    <a:pt x="330" y="320"/>
                  </a:lnTo>
                  <a:lnTo>
                    <a:pt x="323" y="315"/>
                  </a:lnTo>
                  <a:lnTo>
                    <a:pt x="320" y="320"/>
                  </a:lnTo>
                  <a:lnTo>
                    <a:pt x="315" y="321"/>
                  </a:lnTo>
                  <a:lnTo>
                    <a:pt x="310" y="315"/>
                  </a:lnTo>
                  <a:lnTo>
                    <a:pt x="301" y="312"/>
                  </a:lnTo>
                  <a:lnTo>
                    <a:pt x="298" y="301"/>
                  </a:lnTo>
                  <a:lnTo>
                    <a:pt x="281" y="281"/>
                  </a:lnTo>
                  <a:lnTo>
                    <a:pt x="278" y="273"/>
                  </a:lnTo>
                  <a:lnTo>
                    <a:pt x="277" y="266"/>
                  </a:lnTo>
                  <a:lnTo>
                    <a:pt x="247" y="243"/>
                  </a:lnTo>
                  <a:lnTo>
                    <a:pt x="245" y="246"/>
                  </a:lnTo>
                  <a:lnTo>
                    <a:pt x="223" y="236"/>
                  </a:lnTo>
                  <a:lnTo>
                    <a:pt x="208" y="239"/>
                  </a:lnTo>
                  <a:lnTo>
                    <a:pt x="203" y="231"/>
                  </a:lnTo>
                  <a:lnTo>
                    <a:pt x="196" y="230"/>
                  </a:lnTo>
                  <a:lnTo>
                    <a:pt x="195" y="227"/>
                  </a:lnTo>
                  <a:lnTo>
                    <a:pt x="191" y="222"/>
                  </a:lnTo>
                  <a:lnTo>
                    <a:pt x="183" y="220"/>
                  </a:lnTo>
                  <a:lnTo>
                    <a:pt x="180" y="227"/>
                  </a:lnTo>
                  <a:lnTo>
                    <a:pt x="186" y="230"/>
                  </a:lnTo>
                  <a:lnTo>
                    <a:pt x="180" y="241"/>
                  </a:lnTo>
                  <a:lnTo>
                    <a:pt x="167" y="236"/>
                  </a:lnTo>
                  <a:lnTo>
                    <a:pt x="161" y="243"/>
                  </a:lnTo>
                  <a:lnTo>
                    <a:pt x="150" y="256"/>
                  </a:lnTo>
                  <a:lnTo>
                    <a:pt x="141" y="251"/>
                  </a:lnTo>
                  <a:lnTo>
                    <a:pt x="144" y="246"/>
                  </a:lnTo>
                  <a:lnTo>
                    <a:pt x="141" y="241"/>
                  </a:lnTo>
                  <a:lnTo>
                    <a:pt x="151" y="220"/>
                  </a:lnTo>
                  <a:lnTo>
                    <a:pt x="153" y="217"/>
                  </a:lnTo>
                  <a:lnTo>
                    <a:pt x="150" y="220"/>
                  </a:lnTo>
                  <a:lnTo>
                    <a:pt x="144" y="222"/>
                  </a:lnTo>
                  <a:lnTo>
                    <a:pt x="133" y="243"/>
                  </a:lnTo>
                  <a:lnTo>
                    <a:pt x="128" y="243"/>
                  </a:lnTo>
                  <a:lnTo>
                    <a:pt x="127" y="251"/>
                  </a:lnTo>
                  <a:lnTo>
                    <a:pt x="135" y="254"/>
                  </a:lnTo>
                  <a:lnTo>
                    <a:pt x="125" y="266"/>
                  </a:lnTo>
                  <a:lnTo>
                    <a:pt x="120" y="271"/>
                  </a:lnTo>
                  <a:lnTo>
                    <a:pt x="95" y="295"/>
                  </a:lnTo>
                  <a:lnTo>
                    <a:pt x="88" y="302"/>
                  </a:lnTo>
                  <a:lnTo>
                    <a:pt x="83" y="305"/>
                  </a:lnTo>
                  <a:lnTo>
                    <a:pt x="73" y="318"/>
                  </a:lnTo>
                  <a:lnTo>
                    <a:pt x="68" y="315"/>
                  </a:lnTo>
                  <a:lnTo>
                    <a:pt x="56" y="320"/>
                  </a:lnTo>
                  <a:lnTo>
                    <a:pt x="51" y="321"/>
                  </a:lnTo>
                  <a:lnTo>
                    <a:pt x="40" y="323"/>
                  </a:lnTo>
                  <a:lnTo>
                    <a:pt x="34" y="323"/>
                  </a:lnTo>
                  <a:lnTo>
                    <a:pt x="28" y="326"/>
                  </a:lnTo>
                  <a:lnTo>
                    <a:pt x="28" y="330"/>
                  </a:lnTo>
                  <a:lnTo>
                    <a:pt x="14" y="338"/>
                  </a:lnTo>
                  <a:lnTo>
                    <a:pt x="10" y="337"/>
                  </a:lnTo>
                  <a:lnTo>
                    <a:pt x="0" y="344"/>
                  </a:lnTo>
                  <a:lnTo>
                    <a:pt x="6" y="336"/>
                  </a:lnTo>
                  <a:lnTo>
                    <a:pt x="8" y="335"/>
                  </a:lnTo>
                  <a:lnTo>
                    <a:pt x="13" y="336"/>
                  </a:lnTo>
                  <a:lnTo>
                    <a:pt x="16" y="333"/>
                  </a:lnTo>
                  <a:lnTo>
                    <a:pt x="16" y="328"/>
                  </a:lnTo>
                  <a:lnTo>
                    <a:pt x="20" y="326"/>
                  </a:lnTo>
                  <a:lnTo>
                    <a:pt x="25" y="326"/>
                  </a:lnTo>
                  <a:lnTo>
                    <a:pt x="34" y="321"/>
                  </a:lnTo>
                  <a:lnTo>
                    <a:pt x="36" y="316"/>
                  </a:lnTo>
                  <a:lnTo>
                    <a:pt x="46" y="312"/>
                  </a:lnTo>
                  <a:lnTo>
                    <a:pt x="56" y="305"/>
                  </a:lnTo>
                  <a:lnTo>
                    <a:pt x="62" y="301"/>
                  </a:lnTo>
                  <a:lnTo>
                    <a:pt x="68" y="301"/>
                  </a:lnTo>
                  <a:lnTo>
                    <a:pt x="95" y="279"/>
                  </a:lnTo>
                  <a:lnTo>
                    <a:pt x="95" y="263"/>
                  </a:lnTo>
                  <a:lnTo>
                    <a:pt x="98" y="256"/>
                  </a:lnTo>
                  <a:lnTo>
                    <a:pt x="93" y="256"/>
                  </a:lnTo>
                  <a:lnTo>
                    <a:pt x="86" y="263"/>
                  </a:lnTo>
                  <a:lnTo>
                    <a:pt x="68" y="256"/>
                  </a:lnTo>
                  <a:lnTo>
                    <a:pt x="65" y="261"/>
                  </a:lnTo>
                  <a:lnTo>
                    <a:pt x="58" y="261"/>
                  </a:lnTo>
                  <a:lnTo>
                    <a:pt x="62" y="248"/>
                  </a:lnTo>
                  <a:lnTo>
                    <a:pt x="62" y="239"/>
                  </a:lnTo>
                  <a:lnTo>
                    <a:pt x="58" y="234"/>
                  </a:lnTo>
                  <a:lnTo>
                    <a:pt x="46" y="241"/>
                  </a:lnTo>
                  <a:lnTo>
                    <a:pt x="31" y="229"/>
                  </a:lnTo>
                  <a:lnTo>
                    <a:pt x="32" y="220"/>
                  </a:lnTo>
                  <a:lnTo>
                    <a:pt x="20" y="209"/>
                  </a:lnTo>
                  <a:lnTo>
                    <a:pt x="21" y="207"/>
                  </a:lnTo>
                  <a:lnTo>
                    <a:pt x="20" y="203"/>
                  </a:lnTo>
                  <a:lnTo>
                    <a:pt x="23" y="198"/>
                  </a:lnTo>
                  <a:lnTo>
                    <a:pt x="30" y="195"/>
                  </a:lnTo>
                  <a:lnTo>
                    <a:pt x="35" y="177"/>
                  </a:lnTo>
                  <a:lnTo>
                    <a:pt x="46" y="180"/>
                  </a:lnTo>
                  <a:lnTo>
                    <a:pt x="49" y="173"/>
                  </a:lnTo>
                  <a:lnTo>
                    <a:pt x="62" y="171"/>
                  </a:lnTo>
                  <a:lnTo>
                    <a:pt x="66" y="160"/>
                  </a:lnTo>
                  <a:lnTo>
                    <a:pt x="62" y="153"/>
                  </a:lnTo>
                  <a:lnTo>
                    <a:pt x="65" y="150"/>
                  </a:lnTo>
                  <a:lnTo>
                    <a:pt x="63" y="145"/>
                  </a:lnTo>
                  <a:lnTo>
                    <a:pt x="60" y="148"/>
                  </a:lnTo>
                  <a:lnTo>
                    <a:pt x="51" y="157"/>
                  </a:lnTo>
                  <a:lnTo>
                    <a:pt x="40" y="153"/>
                  </a:lnTo>
                  <a:lnTo>
                    <a:pt x="28" y="158"/>
                  </a:lnTo>
                  <a:lnTo>
                    <a:pt x="15" y="150"/>
                  </a:lnTo>
                  <a:lnTo>
                    <a:pt x="15" y="141"/>
                  </a:lnTo>
                  <a:lnTo>
                    <a:pt x="4" y="138"/>
                  </a:lnTo>
                  <a:lnTo>
                    <a:pt x="32" y="113"/>
                  </a:lnTo>
                  <a:lnTo>
                    <a:pt x="43" y="114"/>
                  </a:lnTo>
                  <a:lnTo>
                    <a:pt x="39" y="123"/>
                  </a:lnTo>
                  <a:lnTo>
                    <a:pt x="53" y="123"/>
                  </a:lnTo>
                  <a:lnTo>
                    <a:pt x="58" y="116"/>
                  </a:lnTo>
                  <a:lnTo>
                    <a:pt x="51" y="106"/>
                  </a:lnTo>
                  <a:lnTo>
                    <a:pt x="56" y="102"/>
                  </a:lnTo>
                  <a:lnTo>
                    <a:pt x="44" y="101"/>
                  </a:lnTo>
                  <a:lnTo>
                    <a:pt x="32" y="82"/>
                  </a:lnTo>
                  <a:lnTo>
                    <a:pt x="16" y="73"/>
                  </a:lnTo>
                  <a:lnTo>
                    <a:pt x="18" y="66"/>
                  </a:lnTo>
                  <a:lnTo>
                    <a:pt x="16" y="61"/>
                  </a:lnTo>
                  <a:lnTo>
                    <a:pt x="41" y="55"/>
                  </a:lnTo>
                  <a:lnTo>
                    <a:pt x="56" y="26"/>
                  </a:lnTo>
                  <a:lnTo>
                    <a:pt x="62" y="25"/>
                  </a:lnTo>
                  <a:lnTo>
                    <a:pt x="70" y="17"/>
                  </a:lnTo>
                  <a:lnTo>
                    <a:pt x="88" y="13"/>
                  </a:lnTo>
                  <a:lnTo>
                    <a:pt x="101" y="0"/>
                  </a:lnTo>
                  <a:lnTo>
                    <a:pt x="115" y="3"/>
                  </a:lnTo>
                  <a:lnTo>
                    <a:pt x="119" y="13"/>
                  </a:lnTo>
                  <a:lnTo>
                    <a:pt x="130" y="13"/>
                  </a:lnTo>
                  <a:lnTo>
                    <a:pt x="146" y="25"/>
                  </a:lnTo>
                  <a:lnTo>
                    <a:pt x="161" y="20"/>
                  </a:lnTo>
                  <a:lnTo>
                    <a:pt x="175" y="26"/>
                  </a:lnTo>
                  <a:lnTo>
                    <a:pt x="186" y="24"/>
                  </a:lnTo>
                  <a:lnTo>
                    <a:pt x="200" y="30"/>
                  </a:lnTo>
                  <a:lnTo>
                    <a:pt x="215" y="29"/>
                  </a:lnTo>
                  <a:lnTo>
                    <a:pt x="235" y="4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05" name="Freeform 349"/>
            <p:cNvSpPr>
              <a:spLocks/>
            </p:cNvSpPr>
            <p:nvPr/>
          </p:nvSpPr>
          <p:spPr bwMode="auto">
            <a:xfrm>
              <a:off x="647675" y="2564339"/>
              <a:ext cx="31691" cy="13901"/>
            </a:xfrm>
            <a:custGeom>
              <a:avLst/>
              <a:gdLst/>
              <a:ahLst/>
              <a:cxnLst>
                <a:cxn ang="0">
                  <a:pos x="17" y="6"/>
                </a:cxn>
                <a:cxn ang="0">
                  <a:pos x="12" y="8"/>
                </a:cxn>
                <a:cxn ang="0">
                  <a:pos x="0" y="6"/>
                </a:cxn>
                <a:cxn ang="0">
                  <a:pos x="11" y="0"/>
                </a:cxn>
                <a:cxn ang="0">
                  <a:pos x="13" y="0"/>
                </a:cxn>
                <a:cxn ang="0">
                  <a:pos x="17" y="3"/>
                </a:cxn>
                <a:cxn ang="0">
                  <a:pos x="17" y="6"/>
                </a:cxn>
              </a:cxnLst>
              <a:rect l="0" t="0" r="r" b="b"/>
              <a:pathLst>
                <a:path w="17" h="8">
                  <a:moveTo>
                    <a:pt x="17" y="6"/>
                  </a:moveTo>
                  <a:lnTo>
                    <a:pt x="12" y="8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7" y="3"/>
                  </a:lnTo>
                  <a:lnTo>
                    <a:pt x="17" y="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06" name="Freeform 352"/>
            <p:cNvSpPr>
              <a:spLocks/>
            </p:cNvSpPr>
            <p:nvPr/>
          </p:nvSpPr>
          <p:spPr bwMode="auto">
            <a:xfrm>
              <a:off x="580564" y="2762431"/>
              <a:ext cx="16778" cy="156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6" y="9"/>
                </a:cxn>
                <a:cxn ang="0">
                  <a:pos x="9" y="6"/>
                </a:cxn>
                <a:cxn ang="0">
                  <a:pos x="0" y="0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6"/>
                  </a:lnTo>
                  <a:lnTo>
                    <a:pt x="6" y="9"/>
                  </a:lnTo>
                  <a:lnTo>
                    <a:pt x="9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07" name="Freeform 355"/>
            <p:cNvSpPr>
              <a:spLocks/>
            </p:cNvSpPr>
            <p:nvPr/>
          </p:nvSpPr>
          <p:spPr bwMode="auto">
            <a:xfrm>
              <a:off x="845279" y="2609518"/>
              <a:ext cx="48469" cy="60818"/>
            </a:xfrm>
            <a:custGeom>
              <a:avLst/>
              <a:gdLst/>
              <a:ahLst/>
              <a:cxnLst>
                <a:cxn ang="0">
                  <a:pos x="0" y="27"/>
                </a:cxn>
                <a:cxn ang="0">
                  <a:pos x="11" y="18"/>
                </a:cxn>
                <a:cxn ang="0">
                  <a:pos x="22" y="0"/>
                </a:cxn>
                <a:cxn ang="0">
                  <a:pos x="26" y="3"/>
                </a:cxn>
                <a:cxn ang="0">
                  <a:pos x="20" y="9"/>
                </a:cxn>
                <a:cxn ang="0">
                  <a:pos x="20" y="13"/>
                </a:cxn>
                <a:cxn ang="0">
                  <a:pos x="26" y="16"/>
                </a:cxn>
                <a:cxn ang="0">
                  <a:pos x="26" y="21"/>
                </a:cxn>
                <a:cxn ang="0">
                  <a:pos x="22" y="27"/>
                </a:cxn>
                <a:cxn ang="0">
                  <a:pos x="20" y="33"/>
                </a:cxn>
                <a:cxn ang="0">
                  <a:pos x="10" y="35"/>
                </a:cxn>
                <a:cxn ang="0">
                  <a:pos x="6" y="35"/>
                </a:cxn>
                <a:cxn ang="0">
                  <a:pos x="0" y="27"/>
                </a:cxn>
              </a:cxnLst>
              <a:rect l="0" t="0" r="r" b="b"/>
              <a:pathLst>
                <a:path w="26" h="35">
                  <a:moveTo>
                    <a:pt x="0" y="27"/>
                  </a:moveTo>
                  <a:lnTo>
                    <a:pt x="11" y="18"/>
                  </a:lnTo>
                  <a:lnTo>
                    <a:pt x="22" y="0"/>
                  </a:lnTo>
                  <a:lnTo>
                    <a:pt x="26" y="3"/>
                  </a:lnTo>
                  <a:lnTo>
                    <a:pt x="20" y="9"/>
                  </a:lnTo>
                  <a:lnTo>
                    <a:pt x="20" y="13"/>
                  </a:lnTo>
                  <a:lnTo>
                    <a:pt x="26" y="16"/>
                  </a:lnTo>
                  <a:lnTo>
                    <a:pt x="26" y="21"/>
                  </a:lnTo>
                  <a:lnTo>
                    <a:pt x="22" y="27"/>
                  </a:lnTo>
                  <a:lnTo>
                    <a:pt x="20" y="33"/>
                  </a:lnTo>
                  <a:lnTo>
                    <a:pt x="10" y="35"/>
                  </a:lnTo>
                  <a:lnTo>
                    <a:pt x="6" y="35"/>
                  </a:lnTo>
                  <a:lnTo>
                    <a:pt x="0" y="2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08" name="Freeform 358"/>
            <p:cNvSpPr>
              <a:spLocks/>
            </p:cNvSpPr>
            <p:nvPr/>
          </p:nvSpPr>
          <p:spPr bwMode="auto">
            <a:xfrm>
              <a:off x="960859" y="2685975"/>
              <a:ext cx="16778" cy="1563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0"/>
                </a:cxn>
                <a:cxn ang="0">
                  <a:pos x="6" y="9"/>
                </a:cxn>
                <a:cxn ang="0">
                  <a:pos x="9" y="9"/>
                </a:cxn>
                <a:cxn ang="0">
                  <a:pos x="9" y="0"/>
                </a:cxn>
                <a:cxn ang="0">
                  <a:pos x="6" y="0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lnTo>
                    <a:pt x="0" y="0"/>
                  </a:lnTo>
                  <a:lnTo>
                    <a:pt x="6" y="9"/>
                  </a:lnTo>
                  <a:lnTo>
                    <a:pt x="9" y="9"/>
                  </a:lnTo>
                  <a:lnTo>
                    <a:pt x="9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09" name="Freeform 362"/>
            <p:cNvSpPr>
              <a:spLocks/>
            </p:cNvSpPr>
            <p:nvPr/>
          </p:nvSpPr>
          <p:spPr bwMode="auto">
            <a:xfrm>
              <a:off x="1026106" y="2717252"/>
              <a:ext cx="16778" cy="3127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1" y="11"/>
                </a:cxn>
                <a:cxn ang="0">
                  <a:pos x="2" y="18"/>
                </a:cxn>
                <a:cxn ang="0">
                  <a:pos x="4" y="16"/>
                </a:cxn>
                <a:cxn ang="0">
                  <a:pos x="9" y="11"/>
                </a:cxn>
                <a:cxn ang="0">
                  <a:pos x="8" y="8"/>
                </a:cxn>
                <a:cxn ang="0">
                  <a:pos x="2" y="0"/>
                </a:cxn>
              </a:cxnLst>
              <a:rect l="0" t="0" r="r" b="b"/>
              <a:pathLst>
                <a:path w="9" h="18">
                  <a:moveTo>
                    <a:pt x="2" y="0"/>
                  </a:moveTo>
                  <a:lnTo>
                    <a:pt x="0" y="4"/>
                  </a:lnTo>
                  <a:lnTo>
                    <a:pt x="1" y="11"/>
                  </a:lnTo>
                  <a:lnTo>
                    <a:pt x="2" y="18"/>
                  </a:lnTo>
                  <a:lnTo>
                    <a:pt x="4" y="16"/>
                  </a:lnTo>
                  <a:lnTo>
                    <a:pt x="9" y="11"/>
                  </a:lnTo>
                  <a:lnTo>
                    <a:pt x="8" y="8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10" name="Freeform 364"/>
            <p:cNvSpPr>
              <a:spLocks/>
            </p:cNvSpPr>
            <p:nvPr/>
          </p:nvSpPr>
          <p:spPr bwMode="auto">
            <a:xfrm>
              <a:off x="1206932" y="2732891"/>
              <a:ext cx="33555" cy="29540"/>
            </a:xfrm>
            <a:custGeom>
              <a:avLst/>
              <a:gdLst/>
              <a:ahLst/>
              <a:cxnLst>
                <a:cxn ang="0">
                  <a:pos x="12" y="1"/>
                </a:cxn>
                <a:cxn ang="0">
                  <a:pos x="0" y="0"/>
                </a:cxn>
                <a:cxn ang="0">
                  <a:pos x="3" y="4"/>
                </a:cxn>
                <a:cxn ang="0">
                  <a:pos x="7" y="9"/>
                </a:cxn>
                <a:cxn ang="0">
                  <a:pos x="18" y="17"/>
                </a:cxn>
                <a:cxn ang="0">
                  <a:pos x="18" y="15"/>
                </a:cxn>
                <a:cxn ang="0">
                  <a:pos x="13" y="4"/>
                </a:cxn>
                <a:cxn ang="0">
                  <a:pos x="12" y="1"/>
                </a:cxn>
              </a:cxnLst>
              <a:rect l="0" t="0" r="r" b="b"/>
              <a:pathLst>
                <a:path w="18" h="17">
                  <a:moveTo>
                    <a:pt x="12" y="1"/>
                  </a:moveTo>
                  <a:lnTo>
                    <a:pt x="0" y="0"/>
                  </a:lnTo>
                  <a:lnTo>
                    <a:pt x="3" y="4"/>
                  </a:lnTo>
                  <a:lnTo>
                    <a:pt x="7" y="9"/>
                  </a:lnTo>
                  <a:lnTo>
                    <a:pt x="18" y="17"/>
                  </a:lnTo>
                  <a:lnTo>
                    <a:pt x="18" y="15"/>
                  </a:lnTo>
                  <a:lnTo>
                    <a:pt x="13" y="4"/>
                  </a:lnTo>
                  <a:lnTo>
                    <a:pt x="12" y="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11" name="Freeform 366"/>
            <p:cNvSpPr>
              <a:spLocks/>
            </p:cNvSpPr>
            <p:nvPr/>
          </p:nvSpPr>
          <p:spPr bwMode="auto">
            <a:xfrm>
              <a:off x="1356067" y="2840625"/>
              <a:ext cx="973107" cy="460477"/>
            </a:xfrm>
            <a:custGeom>
              <a:avLst/>
              <a:gdLst/>
              <a:ahLst/>
              <a:cxnLst>
                <a:cxn ang="0">
                  <a:pos x="276" y="5"/>
                </a:cxn>
                <a:cxn ang="0">
                  <a:pos x="306" y="16"/>
                </a:cxn>
                <a:cxn ang="0">
                  <a:pos x="293" y="24"/>
                </a:cxn>
                <a:cxn ang="0">
                  <a:pos x="303" y="28"/>
                </a:cxn>
                <a:cxn ang="0">
                  <a:pos x="330" y="18"/>
                </a:cxn>
                <a:cxn ang="0">
                  <a:pos x="330" y="27"/>
                </a:cxn>
                <a:cxn ang="0">
                  <a:pos x="356" y="28"/>
                </a:cxn>
                <a:cxn ang="0">
                  <a:pos x="364" y="34"/>
                </a:cxn>
                <a:cxn ang="0">
                  <a:pos x="343" y="37"/>
                </a:cxn>
                <a:cxn ang="0">
                  <a:pos x="336" y="46"/>
                </a:cxn>
                <a:cxn ang="0">
                  <a:pos x="336" y="92"/>
                </a:cxn>
                <a:cxn ang="0">
                  <a:pos x="341" y="59"/>
                </a:cxn>
                <a:cxn ang="0">
                  <a:pos x="349" y="46"/>
                </a:cxn>
                <a:cxn ang="0">
                  <a:pos x="360" y="41"/>
                </a:cxn>
                <a:cxn ang="0">
                  <a:pos x="368" y="61"/>
                </a:cxn>
                <a:cxn ang="0">
                  <a:pos x="372" y="63"/>
                </a:cxn>
                <a:cxn ang="0">
                  <a:pos x="377" y="69"/>
                </a:cxn>
                <a:cxn ang="0">
                  <a:pos x="375" y="83"/>
                </a:cxn>
                <a:cxn ang="0">
                  <a:pos x="376" y="90"/>
                </a:cxn>
                <a:cxn ang="0">
                  <a:pos x="410" y="78"/>
                </a:cxn>
                <a:cxn ang="0">
                  <a:pos x="409" y="68"/>
                </a:cxn>
                <a:cxn ang="0">
                  <a:pos x="434" y="59"/>
                </a:cxn>
                <a:cxn ang="0">
                  <a:pos x="445" y="46"/>
                </a:cxn>
                <a:cxn ang="0">
                  <a:pos x="499" y="22"/>
                </a:cxn>
                <a:cxn ang="0">
                  <a:pos x="522" y="51"/>
                </a:cxn>
                <a:cxn ang="0">
                  <a:pos x="486" y="75"/>
                </a:cxn>
                <a:cxn ang="0">
                  <a:pos x="492" y="85"/>
                </a:cxn>
                <a:cxn ang="0">
                  <a:pos x="478" y="90"/>
                </a:cxn>
                <a:cxn ang="0">
                  <a:pos x="476" y="92"/>
                </a:cxn>
                <a:cxn ang="0">
                  <a:pos x="445" y="118"/>
                </a:cxn>
                <a:cxn ang="0">
                  <a:pos x="438" y="136"/>
                </a:cxn>
                <a:cxn ang="0">
                  <a:pos x="434" y="141"/>
                </a:cxn>
                <a:cxn ang="0">
                  <a:pos x="433" y="161"/>
                </a:cxn>
                <a:cxn ang="0">
                  <a:pos x="414" y="175"/>
                </a:cxn>
                <a:cxn ang="0">
                  <a:pos x="396" y="188"/>
                </a:cxn>
                <a:cxn ang="0">
                  <a:pos x="390" y="208"/>
                </a:cxn>
                <a:cxn ang="0">
                  <a:pos x="404" y="258"/>
                </a:cxn>
                <a:cxn ang="0">
                  <a:pos x="392" y="262"/>
                </a:cxn>
                <a:cxn ang="0">
                  <a:pos x="387" y="249"/>
                </a:cxn>
                <a:cxn ang="0">
                  <a:pos x="376" y="215"/>
                </a:cxn>
                <a:cxn ang="0">
                  <a:pos x="351" y="210"/>
                </a:cxn>
                <a:cxn ang="0">
                  <a:pos x="321" y="220"/>
                </a:cxn>
                <a:cxn ang="0">
                  <a:pos x="297" y="218"/>
                </a:cxn>
                <a:cxn ang="0">
                  <a:pos x="260" y="229"/>
                </a:cxn>
                <a:cxn ang="0">
                  <a:pos x="248" y="253"/>
                </a:cxn>
                <a:cxn ang="0">
                  <a:pos x="231" y="244"/>
                </a:cxn>
                <a:cxn ang="0">
                  <a:pos x="214" y="217"/>
                </a:cxn>
                <a:cxn ang="0">
                  <a:pos x="199" y="222"/>
                </a:cxn>
                <a:cxn ang="0">
                  <a:pos x="193" y="222"/>
                </a:cxn>
                <a:cxn ang="0">
                  <a:pos x="186" y="218"/>
                </a:cxn>
                <a:cxn ang="0">
                  <a:pos x="152" y="198"/>
                </a:cxn>
                <a:cxn ang="0">
                  <a:pos x="92" y="191"/>
                </a:cxn>
                <a:cxn ang="0">
                  <a:pos x="57" y="171"/>
                </a:cxn>
                <a:cxn ang="0">
                  <a:pos x="11" y="119"/>
                </a:cxn>
                <a:cxn ang="0">
                  <a:pos x="5" y="73"/>
                </a:cxn>
                <a:cxn ang="0">
                  <a:pos x="9" y="39"/>
                </a:cxn>
                <a:cxn ang="0">
                  <a:pos x="0" y="18"/>
                </a:cxn>
                <a:cxn ang="0">
                  <a:pos x="18" y="14"/>
                </a:cxn>
              </a:cxnLst>
              <a:rect l="0" t="0" r="r" b="b"/>
              <a:pathLst>
                <a:path w="522" h="265">
                  <a:moveTo>
                    <a:pt x="18" y="0"/>
                  </a:moveTo>
                  <a:lnTo>
                    <a:pt x="273" y="0"/>
                  </a:lnTo>
                  <a:lnTo>
                    <a:pt x="276" y="5"/>
                  </a:lnTo>
                  <a:lnTo>
                    <a:pt x="291" y="9"/>
                  </a:lnTo>
                  <a:lnTo>
                    <a:pt x="313" y="11"/>
                  </a:lnTo>
                  <a:lnTo>
                    <a:pt x="306" y="16"/>
                  </a:lnTo>
                  <a:lnTo>
                    <a:pt x="297" y="18"/>
                  </a:lnTo>
                  <a:lnTo>
                    <a:pt x="295" y="21"/>
                  </a:lnTo>
                  <a:lnTo>
                    <a:pt x="293" y="24"/>
                  </a:lnTo>
                  <a:lnTo>
                    <a:pt x="291" y="28"/>
                  </a:lnTo>
                  <a:lnTo>
                    <a:pt x="295" y="29"/>
                  </a:lnTo>
                  <a:lnTo>
                    <a:pt x="303" y="28"/>
                  </a:lnTo>
                  <a:lnTo>
                    <a:pt x="305" y="30"/>
                  </a:lnTo>
                  <a:lnTo>
                    <a:pt x="318" y="27"/>
                  </a:lnTo>
                  <a:lnTo>
                    <a:pt x="330" y="18"/>
                  </a:lnTo>
                  <a:lnTo>
                    <a:pt x="333" y="21"/>
                  </a:lnTo>
                  <a:lnTo>
                    <a:pt x="326" y="24"/>
                  </a:lnTo>
                  <a:lnTo>
                    <a:pt x="330" y="27"/>
                  </a:lnTo>
                  <a:lnTo>
                    <a:pt x="333" y="30"/>
                  </a:lnTo>
                  <a:lnTo>
                    <a:pt x="343" y="28"/>
                  </a:lnTo>
                  <a:lnTo>
                    <a:pt x="356" y="28"/>
                  </a:lnTo>
                  <a:lnTo>
                    <a:pt x="357" y="30"/>
                  </a:lnTo>
                  <a:lnTo>
                    <a:pt x="361" y="33"/>
                  </a:lnTo>
                  <a:lnTo>
                    <a:pt x="364" y="34"/>
                  </a:lnTo>
                  <a:lnTo>
                    <a:pt x="361" y="37"/>
                  </a:lnTo>
                  <a:lnTo>
                    <a:pt x="349" y="34"/>
                  </a:lnTo>
                  <a:lnTo>
                    <a:pt x="343" y="37"/>
                  </a:lnTo>
                  <a:lnTo>
                    <a:pt x="336" y="38"/>
                  </a:lnTo>
                  <a:lnTo>
                    <a:pt x="326" y="49"/>
                  </a:lnTo>
                  <a:lnTo>
                    <a:pt x="336" y="46"/>
                  </a:lnTo>
                  <a:lnTo>
                    <a:pt x="329" y="66"/>
                  </a:lnTo>
                  <a:lnTo>
                    <a:pt x="331" y="92"/>
                  </a:lnTo>
                  <a:lnTo>
                    <a:pt x="336" y="92"/>
                  </a:lnTo>
                  <a:lnTo>
                    <a:pt x="346" y="75"/>
                  </a:lnTo>
                  <a:lnTo>
                    <a:pt x="341" y="64"/>
                  </a:lnTo>
                  <a:lnTo>
                    <a:pt x="341" y="59"/>
                  </a:lnTo>
                  <a:lnTo>
                    <a:pt x="341" y="56"/>
                  </a:lnTo>
                  <a:lnTo>
                    <a:pt x="346" y="49"/>
                  </a:lnTo>
                  <a:lnTo>
                    <a:pt x="349" y="46"/>
                  </a:lnTo>
                  <a:lnTo>
                    <a:pt x="352" y="49"/>
                  </a:lnTo>
                  <a:lnTo>
                    <a:pt x="354" y="44"/>
                  </a:lnTo>
                  <a:lnTo>
                    <a:pt x="360" y="41"/>
                  </a:lnTo>
                  <a:lnTo>
                    <a:pt x="371" y="46"/>
                  </a:lnTo>
                  <a:lnTo>
                    <a:pt x="371" y="56"/>
                  </a:lnTo>
                  <a:lnTo>
                    <a:pt x="368" y="61"/>
                  </a:lnTo>
                  <a:lnTo>
                    <a:pt x="367" y="64"/>
                  </a:lnTo>
                  <a:lnTo>
                    <a:pt x="369" y="64"/>
                  </a:lnTo>
                  <a:lnTo>
                    <a:pt x="372" y="63"/>
                  </a:lnTo>
                  <a:lnTo>
                    <a:pt x="375" y="59"/>
                  </a:lnTo>
                  <a:lnTo>
                    <a:pt x="377" y="64"/>
                  </a:lnTo>
                  <a:lnTo>
                    <a:pt x="377" y="69"/>
                  </a:lnTo>
                  <a:lnTo>
                    <a:pt x="376" y="71"/>
                  </a:lnTo>
                  <a:lnTo>
                    <a:pt x="377" y="78"/>
                  </a:lnTo>
                  <a:lnTo>
                    <a:pt x="375" y="83"/>
                  </a:lnTo>
                  <a:lnTo>
                    <a:pt x="369" y="85"/>
                  </a:lnTo>
                  <a:lnTo>
                    <a:pt x="368" y="89"/>
                  </a:lnTo>
                  <a:lnTo>
                    <a:pt x="376" y="90"/>
                  </a:lnTo>
                  <a:lnTo>
                    <a:pt x="379" y="90"/>
                  </a:lnTo>
                  <a:lnTo>
                    <a:pt x="409" y="80"/>
                  </a:lnTo>
                  <a:lnTo>
                    <a:pt x="410" y="78"/>
                  </a:lnTo>
                  <a:lnTo>
                    <a:pt x="412" y="75"/>
                  </a:lnTo>
                  <a:lnTo>
                    <a:pt x="410" y="75"/>
                  </a:lnTo>
                  <a:lnTo>
                    <a:pt x="409" y="68"/>
                  </a:lnTo>
                  <a:lnTo>
                    <a:pt x="428" y="68"/>
                  </a:lnTo>
                  <a:lnTo>
                    <a:pt x="433" y="64"/>
                  </a:lnTo>
                  <a:lnTo>
                    <a:pt x="434" y="59"/>
                  </a:lnTo>
                  <a:lnTo>
                    <a:pt x="434" y="58"/>
                  </a:lnTo>
                  <a:lnTo>
                    <a:pt x="430" y="58"/>
                  </a:lnTo>
                  <a:lnTo>
                    <a:pt x="445" y="46"/>
                  </a:lnTo>
                  <a:lnTo>
                    <a:pt x="477" y="46"/>
                  </a:lnTo>
                  <a:lnTo>
                    <a:pt x="494" y="18"/>
                  </a:lnTo>
                  <a:lnTo>
                    <a:pt x="499" y="22"/>
                  </a:lnTo>
                  <a:lnTo>
                    <a:pt x="509" y="18"/>
                  </a:lnTo>
                  <a:lnTo>
                    <a:pt x="519" y="49"/>
                  </a:lnTo>
                  <a:lnTo>
                    <a:pt x="522" y="51"/>
                  </a:lnTo>
                  <a:lnTo>
                    <a:pt x="522" y="51"/>
                  </a:lnTo>
                  <a:lnTo>
                    <a:pt x="488" y="64"/>
                  </a:lnTo>
                  <a:lnTo>
                    <a:pt x="486" y="75"/>
                  </a:lnTo>
                  <a:lnTo>
                    <a:pt x="481" y="83"/>
                  </a:lnTo>
                  <a:lnTo>
                    <a:pt x="491" y="85"/>
                  </a:lnTo>
                  <a:lnTo>
                    <a:pt x="492" y="85"/>
                  </a:lnTo>
                  <a:lnTo>
                    <a:pt x="496" y="85"/>
                  </a:lnTo>
                  <a:lnTo>
                    <a:pt x="494" y="90"/>
                  </a:lnTo>
                  <a:lnTo>
                    <a:pt x="478" y="90"/>
                  </a:lnTo>
                  <a:lnTo>
                    <a:pt x="466" y="92"/>
                  </a:lnTo>
                  <a:lnTo>
                    <a:pt x="476" y="90"/>
                  </a:lnTo>
                  <a:lnTo>
                    <a:pt x="476" y="92"/>
                  </a:lnTo>
                  <a:lnTo>
                    <a:pt x="459" y="102"/>
                  </a:lnTo>
                  <a:lnTo>
                    <a:pt x="454" y="118"/>
                  </a:lnTo>
                  <a:lnTo>
                    <a:pt x="445" y="118"/>
                  </a:lnTo>
                  <a:lnTo>
                    <a:pt x="445" y="115"/>
                  </a:lnTo>
                  <a:lnTo>
                    <a:pt x="445" y="130"/>
                  </a:lnTo>
                  <a:lnTo>
                    <a:pt x="438" y="136"/>
                  </a:lnTo>
                  <a:lnTo>
                    <a:pt x="438" y="128"/>
                  </a:lnTo>
                  <a:lnTo>
                    <a:pt x="434" y="126"/>
                  </a:lnTo>
                  <a:lnTo>
                    <a:pt x="434" y="141"/>
                  </a:lnTo>
                  <a:lnTo>
                    <a:pt x="438" y="143"/>
                  </a:lnTo>
                  <a:lnTo>
                    <a:pt x="442" y="159"/>
                  </a:lnTo>
                  <a:lnTo>
                    <a:pt x="433" y="161"/>
                  </a:lnTo>
                  <a:lnTo>
                    <a:pt x="428" y="166"/>
                  </a:lnTo>
                  <a:lnTo>
                    <a:pt x="417" y="172"/>
                  </a:lnTo>
                  <a:lnTo>
                    <a:pt x="414" y="175"/>
                  </a:lnTo>
                  <a:lnTo>
                    <a:pt x="410" y="177"/>
                  </a:lnTo>
                  <a:lnTo>
                    <a:pt x="404" y="181"/>
                  </a:lnTo>
                  <a:lnTo>
                    <a:pt x="396" y="188"/>
                  </a:lnTo>
                  <a:lnTo>
                    <a:pt x="392" y="196"/>
                  </a:lnTo>
                  <a:lnTo>
                    <a:pt x="390" y="203"/>
                  </a:lnTo>
                  <a:lnTo>
                    <a:pt x="390" y="208"/>
                  </a:lnTo>
                  <a:lnTo>
                    <a:pt x="399" y="220"/>
                  </a:lnTo>
                  <a:lnTo>
                    <a:pt x="404" y="241"/>
                  </a:lnTo>
                  <a:lnTo>
                    <a:pt x="404" y="258"/>
                  </a:lnTo>
                  <a:lnTo>
                    <a:pt x="399" y="261"/>
                  </a:lnTo>
                  <a:lnTo>
                    <a:pt x="387" y="265"/>
                  </a:lnTo>
                  <a:lnTo>
                    <a:pt x="392" y="262"/>
                  </a:lnTo>
                  <a:lnTo>
                    <a:pt x="393" y="259"/>
                  </a:lnTo>
                  <a:lnTo>
                    <a:pt x="389" y="256"/>
                  </a:lnTo>
                  <a:lnTo>
                    <a:pt x="387" y="249"/>
                  </a:lnTo>
                  <a:lnTo>
                    <a:pt x="382" y="244"/>
                  </a:lnTo>
                  <a:lnTo>
                    <a:pt x="375" y="222"/>
                  </a:lnTo>
                  <a:lnTo>
                    <a:pt x="376" y="215"/>
                  </a:lnTo>
                  <a:lnTo>
                    <a:pt x="368" y="208"/>
                  </a:lnTo>
                  <a:lnTo>
                    <a:pt x="359" y="213"/>
                  </a:lnTo>
                  <a:lnTo>
                    <a:pt x="351" y="210"/>
                  </a:lnTo>
                  <a:lnTo>
                    <a:pt x="317" y="210"/>
                  </a:lnTo>
                  <a:lnTo>
                    <a:pt x="321" y="215"/>
                  </a:lnTo>
                  <a:lnTo>
                    <a:pt x="321" y="220"/>
                  </a:lnTo>
                  <a:lnTo>
                    <a:pt x="313" y="220"/>
                  </a:lnTo>
                  <a:lnTo>
                    <a:pt x="306" y="220"/>
                  </a:lnTo>
                  <a:lnTo>
                    <a:pt x="297" y="218"/>
                  </a:lnTo>
                  <a:lnTo>
                    <a:pt x="291" y="215"/>
                  </a:lnTo>
                  <a:lnTo>
                    <a:pt x="267" y="220"/>
                  </a:lnTo>
                  <a:lnTo>
                    <a:pt x="260" y="229"/>
                  </a:lnTo>
                  <a:lnTo>
                    <a:pt x="255" y="229"/>
                  </a:lnTo>
                  <a:lnTo>
                    <a:pt x="248" y="236"/>
                  </a:lnTo>
                  <a:lnTo>
                    <a:pt x="248" y="253"/>
                  </a:lnTo>
                  <a:lnTo>
                    <a:pt x="242" y="253"/>
                  </a:lnTo>
                  <a:lnTo>
                    <a:pt x="240" y="251"/>
                  </a:lnTo>
                  <a:lnTo>
                    <a:pt x="231" y="244"/>
                  </a:lnTo>
                  <a:lnTo>
                    <a:pt x="231" y="241"/>
                  </a:lnTo>
                  <a:lnTo>
                    <a:pt x="216" y="218"/>
                  </a:lnTo>
                  <a:lnTo>
                    <a:pt x="214" y="217"/>
                  </a:lnTo>
                  <a:lnTo>
                    <a:pt x="209" y="215"/>
                  </a:lnTo>
                  <a:lnTo>
                    <a:pt x="204" y="215"/>
                  </a:lnTo>
                  <a:lnTo>
                    <a:pt x="199" y="222"/>
                  </a:lnTo>
                  <a:lnTo>
                    <a:pt x="199" y="224"/>
                  </a:lnTo>
                  <a:lnTo>
                    <a:pt x="196" y="224"/>
                  </a:lnTo>
                  <a:lnTo>
                    <a:pt x="193" y="222"/>
                  </a:lnTo>
                  <a:lnTo>
                    <a:pt x="191" y="220"/>
                  </a:lnTo>
                  <a:lnTo>
                    <a:pt x="188" y="220"/>
                  </a:lnTo>
                  <a:lnTo>
                    <a:pt x="186" y="218"/>
                  </a:lnTo>
                  <a:lnTo>
                    <a:pt x="184" y="210"/>
                  </a:lnTo>
                  <a:lnTo>
                    <a:pt x="171" y="198"/>
                  </a:lnTo>
                  <a:lnTo>
                    <a:pt x="152" y="198"/>
                  </a:lnTo>
                  <a:lnTo>
                    <a:pt x="151" y="201"/>
                  </a:lnTo>
                  <a:lnTo>
                    <a:pt x="120" y="201"/>
                  </a:lnTo>
                  <a:lnTo>
                    <a:pt x="92" y="191"/>
                  </a:lnTo>
                  <a:lnTo>
                    <a:pt x="74" y="191"/>
                  </a:lnTo>
                  <a:lnTo>
                    <a:pt x="65" y="178"/>
                  </a:lnTo>
                  <a:lnTo>
                    <a:pt x="57" y="171"/>
                  </a:lnTo>
                  <a:lnTo>
                    <a:pt x="47" y="171"/>
                  </a:lnTo>
                  <a:lnTo>
                    <a:pt x="44" y="169"/>
                  </a:lnTo>
                  <a:lnTo>
                    <a:pt x="11" y="119"/>
                  </a:lnTo>
                  <a:lnTo>
                    <a:pt x="9" y="113"/>
                  </a:lnTo>
                  <a:lnTo>
                    <a:pt x="5" y="105"/>
                  </a:lnTo>
                  <a:lnTo>
                    <a:pt x="5" y="73"/>
                  </a:lnTo>
                  <a:lnTo>
                    <a:pt x="6" y="59"/>
                  </a:lnTo>
                  <a:lnTo>
                    <a:pt x="6" y="41"/>
                  </a:lnTo>
                  <a:lnTo>
                    <a:pt x="9" y="39"/>
                  </a:lnTo>
                  <a:lnTo>
                    <a:pt x="4" y="33"/>
                  </a:lnTo>
                  <a:lnTo>
                    <a:pt x="3" y="29"/>
                  </a:lnTo>
                  <a:lnTo>
                    <a:pt x="0" y="18"/>
                  </a:lnTo>
                  <a:lnTo>
                    <a:pt x="0" y="8"/>
                  </a:lnTo>
                  <a:lnTo>
                    <a:pt x="6" y="9"/>
                  </a:lnTo>
                  <a:lnTo>
                    <a:pt x="18" y="14"/>
                  </a:lnTo>
                  <a:lnTo>
                    <a:pt x="19" y="7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12" name="Freeform 368"/>
            <p:cNvSpPr>
              <a:spLocks/>
            </p:cNvSpPr>
            <p:nvPr/>
          </p:nvSpPr>
          <p:spPr bwMode="auto">
            <a:xfrm>
              <a:off x="1488425" y="3177730"/>
              <a:ext cx="494010" cy="276286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19" y="30"/>
                </a:cxn>
                <a:cxn ang="0">
                  <a:pos x="23" y="37"/>
                </a:cxn>
                <a:cxn ang="0">
                  <a:pos x="16" y="45"/>
                </a:cxn>
                <a:cxn ang="0">
                  <a:pos x="33" y="51"/>
                </a:cxn>
                <a:cxn ang="0">
                  <a:pos x="41" y="67"/>
                </a:cxn>
                <a:cxn ang="0">
                  <a:pos x="44" y="73"/>
                </a:cxn>
                <a:cxn ang="0">
                  <a:pos x="54" y="79"/>
                </a:cxn>
                <a:cxn ang="0">
                  <a:pos x="64" y="85"/>
                </a:cxn>
                <a:cxn ang="0">
                  <a:pos x="58" y="78"/>
                </a:cxn>
                <a:cxn ang="0">
                  <a:pos x="52" y="64"/>
                </a:cxn>
                <a:cxn ang="0">
                  <a:pos x="49" y="59"/>
                </a:cxn>
                <a:cxn ang="0">
                  <a:pos x="44" y="49"/>
                </a:cxn>
                <a:cxn ang="0">
                  <a:pos x="23" y="26"/>
                </a:cxn>
                <a:cxn ang="0">
                  <a:pos x="18" y="17"/>
                </a:cxn>
                <a:cxn ang="0">
                  <a:pos x="32" y="14"/>
                </a:cxn>
                <a:cxn ang="0">
                  <a:pos x="41" y="30"/>
                </a:cxn>
                <a:cxn ang="0">
                  <a:pos x="66" y="57"/>
                </a:cxn>
                <a:cxn ang="0">
                  <a:pos x="64" y="62"/>
                </a:cxn>
                <a:cxn ang="0">
                  <a:pos x="71" y="66"/>
                </a:cxn>
                <a:cxn ang="0">
                  <a:pos x="84" y="77"/>
                </a:cxn>
                <a:cxn ang="0">
                  <a:pos x="101" y="101"/>
                </a:cxn>
                <a:cxn ang="0">
                  <a:pos x="100" y="115"/>
                </a:cxn>
                <a:cxn ang="0">
                  <a:pos x="114" y="125"/>
                </a:cxn>
                <a:cxn ang="0">
                  <a:pos x="122" y="128"/>
                </a:cxn>
                <a:cxn ang="0">
                  <a:pos x="175" y="149"/>
                </a:cxn>
                <a:cxn ang="0">
                  <a:pos x="186" y="149"/>
                </a:cxn>
                <a:cxn ang="0">
                  <a:pos x="199" y="146"/>
                </a:cxn>
                <a:cxn ang="0">
                  <a:pos x="216" y="158"/>
                </a:cxn>
                <a:cxn ang="0">
                  <a:pos x="219" y="149"/>
                </a:cxn>
                <a:cxn ang="0">
                  <a:pos x="234" y="143"/>
                </a:cxn>
                <a:cxn ang="0">
                  <a:pos x="227" y="139"/>
                </a:cxn>
                <a:cxn ang="0">
                  <a:pos x="230" y="135"/>
                </a:cxn>
                <a:cxn ang="0">
                  <a:pos x="246" y="131"/>
                </a:cxn>
                <a:cxn ang="0">
                  <a:pos x="257" y="127"/>
                </a:cxn>
                <a:cxn ang="0">
                  <a:pos x="257" y="124"/>
                </a:cxn>
                <a:cxn ang="0">
                  <a:pos x="264" y="110"/>
                </a:cxn>
                <a:cxn ang="0">
                  <a:pos x="265" y="99"/>
                </a:cxn>
                <a:cxn ang="0">
                  <a:pos x="257" y="97"/>
                </a:cxn>
                <a:cxn ang="0">
                  <a:pos x="252" y="99"/>
                </a:cxn>
                <a:cxn ang="0">
                  <a:pos x="237" y="101"/>
                </a:cxn>
                <a:cxn ang="0">
                  <a:pos x="234" y="114"/>
                </a:cxn>
                <a:cxn ang="0">
                  <a:pos x="227" y="121"/>
                </a:cxn>
                <a:cxn ang="0">
                  <a:pos x="224" y="126"/>
                </a:cxn>
                <a:cxn ang="0">
                  <a:pos x="217" y="125"/>
                </a:cxn>
                <a:cxn ang="0">
                  <a:pos x="199" y="127"/>
                </a:cxn>
                <a:cxn ang="0">
                  <a:pos x="186" y="119"/>
                </a:cxn>
                <a:cxn ang="0">
                  <a:pos x="175" y="110"/>
                </a:cxn>
                <a:cxn ang="0">
                  <a:pos x="171" y="101"/>
                </a:cxn>
                <a:cxn ang="0">
                  <a:pos x="167" y="84"/>
                </a:cxn>
                <a:cxn ang="0">
                  <a:pos x="171" y="71"/>
                </a:cxn>
                <a:cxn ang="0">
                  <a:pos x="166" y="61"/>
                </a:cxn>
                <a:cxn ang="0">
                  <a:pos x="156" y="52"/>
                </a:cxn>
                <a:cxn ang="0">
                  <a:pos x="142" y="26"/>
                </a:cxn>
                <a:cxn ang="0">
                  <a:pos x="134" y="24"/>
                </a:cxn>
                <a:cxn ang="0">
                  <a:pos x="125" y="30"/>
                </a:cxn>
                <a:cxn ang="0">
                  <a:pos x="121" y="32"/>
                </a:cxn>
                <a:cxn ang="0">
                  <a:pos x="116" y="29"/>
                </a:cxn>
                <a:cxn ang="0">
                  <a:pos x="111" y="26"/>
                </a:cxn>
                <a:cxn ang="0">
                  <a:pos x="96" y="7"/>
                </a:cxn>
                <a:cxn ang="0">
                  <a:pos x="76" y="10"/>
                </a:cxn>
                <a:cxn ang="0">
                  <a:pos x="18" y="0"/>
                </a:cxn>
                <a:cxn ang="0">
                  <a:pos x="2" y="7"/>
                </a:cxn>
              </a:cxnLst>
              <a:rect l="0" t="0" r="r" b="b"/>
              <a:pathLst>
                <a:path w="265" h="159">
                  <a:moveTo>
                    <a:pt x="2" y="7"/>
                  </a:moveTo>
                  <a:lnTo>
                    <a:pt x="8" y="19"/>
                  </a:lnTo>
                  <a:lnTo>
                    <a:pt x="13" y="26"/>
                  </a:lnTo>
                  <a:lnTo>
                    <a:pt x="19" y="30"/>
                  </a:lnTo>
                  <a:lnTo>
                    <a:pt x="21" y="32"/>
                  </a:lnTo>
                  <a:lnTo>
                    <a:pt x="23" y="37"/>
                  </a:lnTo>
                  <a:lnTo>
                    <a:pt x="24" y="44"/>
                  </a:lnTo>
                  <a:lnTo>
                    <a:pt x="16" y="45"/>
                  </a:lnTo>
                  <a:lnTo>
                    <a:pt x="31" y="53"/>
                  </a:lnTo>
                  <a:lnTo>
                    <a:pt x="33" y="51"/>
                  </a:lnTo>
                  <a:lnTo>
                    <a:pt x="43" y="64"/>
                  </a:lnTo>
                  <a:lnTo>
                    <a:pt x="41" y="67"/>
                  </a:lnTo>
                  <a:lnTo>
                    <a:pt x="41" y="71"/>
                  </a:lnTo>
                  <a:lnTo>
                    <a:pt x="44" y="73"/>
                  </a:lnTo>
                  <a:lnTo>
                    <a:pt x="52" y="78"/>
                  </a:lnTo>
                  <a:lnTo>
                    <a:pt x="54" y="79"/>
                  </a:lnTo>
                  <a:lnTo>
                    <a:pt x="62" y="87"/>
                  </a:lnTo>
                  <a:lnTo>
                    <a:pt x="64" y="85"/>
                  </a:lnTo>
                  <a:lnTo>
                    <a:pt x="64" y="77"/>
                  </a:lnTo>
                  <a:lnTo>
                    <a:pt x="58" y="78"/>
                  </a:lnTo>
                  <a:lnTo>
                    <a:pt x="53" y="69"/>
                  </a:lnTo>
                  <a:lnTo>
                    <a:pt x="52" y="64"/>
                  </a:lnTo>
                  <a:lnTo>
                    <a:pt x="52" y="63"/>
                  </a:lnTo>
                  <a:lnTo>
                    <a:pt x="49" y="59"/>
                  </a:lnTo>
                  <a:lnTo>
                    <a:pt x="48" y="57"/>
                  </a:lnTo>
                  <a:lnTo>
                    <a:pt x="44" y="49"/>
                  </a:lnTo>
                  <a:lnTo>
                    <a:pt x="41" y="46"/>
                  </a:lnTo>
                  <a:lnTo>
                    <a:pt x="23" y="26"/>
                  </a:lnTo>
                  <a:lnTo>
                    <a:pt x="21" y="21"/>
                  </a:lnTo>
                  <a:lnTo>
                    <a:pt x="18" y="17"/>
                  </a:lnTo>
                  <a:lnTo>
                    <a:pt x="19" y="7"/>
                  </a:lnTo>
                  <a:lnTo>
                    <a:pt x="32" y="14"/>
                  </a:lnTo>
                  <a:lnTo>
                    <a:pt x="38" y="24"/>
                  </a:lnTo>
                  <a:lnTo>
                    <a:pt x="41" y="30"/>
                  </a:lnTo>
                  <a:lnTo>
                    <a:pt x="44" y="35"/>
                  </a:lnTo>
                  <a:lnTo>
                    <a:pt x="66" y="57"/>
                  </a:lnTo>
                  <a:lnTo>
                    <a:pt x="64" y="59"/>
                  </a:lnTo>
                  <a:lnTo>
                    <a:pt x="64" y="62"/>
                  </a:lnTo>
                  <a:lnTo>
                    <a:pt x="67" y="64"/>
                  </a:lnTo>
                  <a:lnTo>
                    <a:pt x="71" y="66"/>
                  </a:lnTo>
                  <a:lnTo>
                    <a:pt x="75" y="67"/>
                  </a:lnTo>
                  <a:lnTo>
                    <a:pt x="84" y="77"/>
                  </a:lnTo>
                  <a:lnTo>
                    <a:pt x="96" y="91"/>
                  </a:lnTo>
                  <a:lnTo>
                    <a:pt x="101" y="101"/>
                  </a:lnTo>
                  <a:lnTo>
                    <a:pt x="101" y="105"/>
                  </a:lnTo>
                  <a:lnTo>
                    <a:pt x="100" y="115"/>
                  </a:lnTo>
                  <a:lnTo>
                    <a:pt x="106" y="120"/>
                  </a:lnTo>
                  <a:lnTo>
                    <a:pt x="114" y="125"/>
                  </a:lnTo>
                  <a:lnTo>
                    <a:pt x="117" y="127"/>
                  </a:lnTo>
                  <a:lnTo>
                    <a:pt x="122" y="128"/>
                  </a:lnTo>
                  <a:lnTo>
                    <a:pt x="123" y="128"/>
                  </a:lnTo>
                  <a:lnTo>
                    <a:pt x="175" y="149"/>
                  </a:lnTo>
                  <a:lnTo>
                    <a:pt x="182" y="151"/>
                  </a:lnTo>
                  <a:lnTo>
                    <a:pt x="186" y="149"/>
                  </a:lnTo>
                  <a:lnTo>
                    <a:pt x="195" y="147"/>
                  </a:lnTo>
                  <a:lnTo>
                    <a:pt x="199" y="146"/>
                  </a:lnTo>
                  <a:lnTo>
                    <a:pt x="202" y="147"/>
                  </a:lnTo>
                  <a:lnTo>
                    <a:pt x="216" y="158"/>
                  </a:lnTo>
                  <a:lnTo>
                    <a:pt x="219" y="159"/>
                  </a:lnTo>
                  <a:lnTo>
                    <a:pt x="219" y="149"/>
                  </a:lnTo>
                  <a:lnTo>
                    <a:pt x="224" y="143"/>
                  </a:lnTo>
                  <a:lnTo>
                    <a:pt x="234" y="143"/>
                  </a:lnTo>
                  <a:lnTo>
                    <a:pt x="232" y="142"/>
                  </a:lnTo>
                  <a:lnTo>
                    <a:pt x="227" y="139"/>
                  </a:lnTo>
                  <a:lnTo>
                    <a:pt x="227" y="136"/>
                  </a:lnTo>
                  <a:lnTo>
                    <a:pt x="230" y="135"/>
                  </a:lnTo>
                  <a:lnTo>
                    <a:pt x="230" y="131"/>
                  </a:lnTo>
                  <a:lnTo>
                    <a:pt x="246" y="131"/>
                  </a:lnTo>
                  <a:lnTo>
                    <a:pt x="250" y="128"/>
                  </a:lnTo>
                  <a:lnTo>
                    <a:pt x="257" y="127"/>
                  </a:lnTo>
                  <a:lnTo>
                    <a:pt x="257" y="126"/>
                  </a:lnTo>
                  <a:lnTo>
                    <a:pt x="257" y="124"/>
                  </a:lnTo>
                  <a:lnTo>
                    <a:pt x="260" y="112"/>
                  </a:lnTo>
                  <a:lnTo>
                    <a:pt x="264" y="110"/>
                  </a:lnTo>
                  <a:lnTo>
                    <a:pt x="265" y="106"/>
                  </a:lnTo>
                  <a:lnTo>
                    <a:pt x="265" y="99"/>
                  </a:lnTo>
                  <a:lnTo>
                    <a:pt x="260" y="99"/>
                  </a:lnTo>
                  <a:lnTo>
                    <a:pt x="257" y="97"/>
                  </a:lnTo>
                  <a:lnTo>
                    <a:pt x="254" y="97"/>
                  </a:lnTo>
                  <a:lnTo>
                    <a:pt x="252" y="99"/>
                  </a:lnTo>
                  <a:lnTo>
                    <a:pt x="240" y="99"/>
                  </a:lnTo>
                  <a:lnTo>
                    <a:pt x="237" y="101"/>
                  </a:lnTo>
                  <a:lnTo>
                    <a:pt x="234" y="107"/>
                  </a:lnTo>
                  <a:lnTo>
                    <a:pt x="234" y="114"/>
                  </a:lnTo>
                  <a:lnTo>
                    <a:pt x="232" y="119"/>
                  </a:lnTo>
                  <a:lnTo>
                    <a:pt x="227" y="121"/>
                  </a:lnTo>
                  <a:lnTo>
                    <a:pt x="227" y="125"/>
                  </a:lnTo>
                  <a:lnTo>
                    <a:pt x="224" y="126"/>
                  </a:lnTo>
                  <a:lnTo>
                    <a:pt x="222" y="125"/>
                  </a:lnTo>
                  <a:lnTo>
                    <a:pt x="217" y="125"/>
                  </a:lnTo>
                  <a:lnTo>
                    <a:pt x="207" y="126"/>
                  </a:lnTo>
                  <a:lnTo>
                    <a:pt x="199" y="127"/>
                  </a:lnTo>
                  <a:lnTo>
                    <a:pt x="196" y="125"/>
                  </a:lnTo>
                  <a:lnTo>
                    <a:pt x="186" y="119"/>
                  </a:lnTo>
                  <a:lnTo>
                    <a:pt x="179" y="114"/>
                  </a:lnTo>
                  <a:lnTo>
                    <a:pt x="175" y="110"/>
                  </a:lnTo>
                  <a:lnTo>
                    <a:pt x="173" y="105"/>
                  </a:lnTo>
                  <a:lnTo>
                    <a:pt x="171" y="101"/>
                  </a:lnTo>
                  <a:lnTo>
                    <a:pt x="170" y="94"/>
                  </a:lnTo>
                  <a:lnTo>
                    <a:pt x="167" y="84"/>
                  </a:lnTo>
                  <a:lnTo>
                    <a:pt x="167" y="82"/>
                  </a:lnTo>
                  <a:lnTo>
                    <a:pt x="171" y="71"/>
                  </a:lnTo>
                  <a:lnTo>
                    <a:pt x="173" y="61"/>
                  </a:lnTo>
                  <a:lnTo>
                    <a:pt x="166" y="61"/>
                  </a:lnTo>
                  <a:lnTo>
                    <a:pt x="165" y="58"/>
                  </a:lnTo>
                  <a:lnTo>
                    <a:pt x="156" y="52"/>
                  </a:lnTo>
                  <a:lnTo>
                    <a:pt x="156" y="49"/>
                  </a:lnTo>
                  <a:lnTo>
                    <a:pt x="142" y="26"/>
                  </a:lnTo>
                  <a:lnTo>
                    <a:pt x="139" y="26"/>
                  </a:lnTo>
                  <a:lnTo>
                    <a:pt x="134" y="24"/>
                  </a:lnTo>
                  <a:lnTo>
                    <a:pt x="128" y="24"/>
                  </a:lnTo>
                  <a:lnTo>
                    <a:pt x="125" y="30"/>
                  </a:lnTo>
                  <a:lnTo>
                    <a:pt x="123" y="32"/>
                  </a:lnTo>
                  <a:lnTo>
                    <a:pt x="121" y="32"/>
                  </a:lnTo>
                  <a:lnTo>
                    <a:pt x="118" y="30"/>
                  </a:lnTo>
                  <a:lnTo>
                    <a:pt x="116" y="29"/>
                  </a:lnTo>
                  <a:lnTo>
                    <a:pt x="113" y="28"/>
                  </a:lnTo>
                  <a:lnTo>
                    <a:pt x="111" y="26"/>
                  </a:lnTo>
                  <a:lnTo>
                    <a:pt x="109" y="19"/>
                  </a:lnTo>
                  <a:lnTo>
                    <a:pt x="96" y="7"/>
                  </a:lnTo>
                  <a:lnTo>
                    <a:pt x="78" y="6"/>
                  </a:lnTo>
                  <a:lnTo>
                    <a:pt x="76" y="10"/>
                  </a:lnTo>
                  <a:lnTo>
                    <a:pt x="46" y="1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13" name="Freeform 370"/>
            <p:cNvSpPr>
              <a:spLocks/>
            </p:cNvSpPr>
            <p:nvPr/>
          </p:nvSpPr>
          <p:spPr bwMode="auto">
            <a:xfrm>
              <a:off x="1932102" y="3454016"/>
              <a:ext cx="33555" cy="156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4"/>
                </a:cxn>
                <a:cxn ang="0">
                  <a:pos x="9" y="8"/>
                </a:cxn>
                <a:cxn ang="0">
                  <a:pos x="14" y="9"/>
                </a:cxn>
                <a:cxn ang="0">
                  <a:pos x="18" y="9"/>
                </a:cxn>
                <a:cxn ang="0">
                  <a:pos x="17" y="4"/>
                </a:cxn>
                <a:cxn ang="0">
                  <a:pos x="14" y="4"/>
                </a:cxn>
                <a:cxn ang="0">
                  <a:pos x="8" y="0"/>
                </a:cxn>
              </a:cxnLst>
              <a:rect l="0" t="0" r="r" b="b"/>
              <a:pathLst>
                <a:path w="18" h="9">
                  <a:moveTo>
                    <a:pt x="8" y="0"/>
                  </a:moveTo>
                  <a:lnTo>
                    <a:pt x="0" y="4"/>
                  </a:lnTo>
                  <a:lnTo>
                    <a:pt x="9" y="8"/>
                  </a:lnTo>
                  <a:lnTo>
                    <a:pt x="14" y="9"/>
                  </a:lnTo>
                  <a:lnTo>
                    <a:pt x="18" y="9"/>
                  </a:lnTo>
                  <a:lnTo>
                    <a:pt x="17" y="4"/>
                  </a:lnTo>
                  <a:lnTo>
                    <a:pt x="14" y="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14" name="Freeform 372"/>
            <p:cNvSpPr>
              <a:spLocks/>
            </p:cNvSpPr>
            <p:nvPr/>
          </p:nvSpPr>
          <p:spPr bwMode="auto">
            <a:xfrm>
              <a:off x="1948880" y="3407099"/>
              <a:ext cx="16778" cy="3127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4" y="2"/>
                </a:cxn>
                <a:cxn ang="0">
                  <a:pos x="0" y="4"/>
                </a:cxn>
                <a:cxn ang="0">
                  <a:pos x="0" y="18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6" y="9"/>
                </a:cxn>
                <a:cxn ang="0">
                  <a:pos x="7" y="9"/>
                </a:cxn>
                <a:cxn ang="0">
                  <a:pos x="8" y="4"/>
                </a:cxn>
                <a:cxn ang="0">
                  <a:pos x="9" y="0"/>
                </a:cxn>
              </a:cxnLst>
              <a:rect l="0" t="0" r="r" b="b"/>
              <a:pathLst>
                <a:path w="9" h="18">
                  <a:moveTo>
                    <a:pt x="9" y="0"/>
                  </a:moveTo>
                  <a:lnTo>
                    <a:pt x="4" y="2"/>
                  </a:lnTo>
                  <a:lnTo>
                    <a:pt x="0" y="4"/>
                  </a:lnTo>
                  <a:lnTo>
                    <a:pt x="0" y="18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6" y="9"/>
                  </a:lnTo>
                  <a:lnTo>
                    <a:pt x="7" y="9"/>
                  </a:lnTo>
                  <a:lnTo>
                    <a:pt x="8" y="4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15" name="Freeform 374"/>
            <p:cNvSpPr>
              <a:spLocks/>
            </p:cNvSpPr>
            <p:nvPr/>
          </p:nvSpPr>
          <p:spPr bwMode="auto">
            <a:xfrm>
              <a:off x="1900411" y="3407099"/>
              <a:ext cx="65247" cy="62555"/>
            </a:xfrm>
            <a:custGeom>
              <a:avLst/>
              <a:gdLst/>
              <a:ahLst/>
              <a:cxnLst>
                <a:cxn ang="0">
                  <a:pos x="28" y="19"/>
                </a:cxn>
                <a:cxn ang="0">
                  <a:pos x="28" y="0"/>
                </a:cxn>
                <a:cxn ang="0">
                  <a:pos x="12" y="0"/>
                </a:cxn>
                <a:cxn ang="0">
                  <a:pos x="12" y="4"/>
                </a:cxn>
                <a:cxn ang="0">
                  <a:pos x="9" y="6"/>
                </a:cxn>
                <a:cxn ang="0">
                  <a:pos x="9" y="10"/>
                </a:cxn>
                <a:cxn ang="0">
                  <a:pos x="13" y="13"/>
                </a:cxn>
                <a:cxn ang="0">
                  <a:pos x="16" y="14"/>
                </a:cxn>
                <a:cxn ang="0">
                  <a:pos x="5" y="14"/>
                </a:cxn>
                <a:cxn ang="0">
                  <a:pos x="0" y="21"/>
                </a:cxn>
                <a:cxn ang="0">
                  <a:pos x="0" y="32"/>
                </a:cxn>
                <a:cxn ang="0">
                  <a:pos x="4" y="32"/>
                </a:cxn>
                <a:cxn ang="0">
                  <a:pos x="6" y="33"/>
                </a:cxn>
                <a:cxn ang="0">
                  <a:pos x="12" y="32"/>
                </a:cxn>
                <a:cxn ang="0">
                  <a:pos x="16" y="33"/>
                </a:cxn>
                <a:cxn ang="0">
                  <a:pos x="19" y="36"/>
                </a:cxn>
                <a:cxn ang="0">
                  <a:pos x="28" y="31"/>
                </a:cxn>
                <a:cxn ang="0">
                  <a:pos x="30" y="25"/>
                </a:cxn>
                <a:cxn ang="0">
                  <a:pos x="34" y="24"/>
                </a:cxn>
                <a:cxn ang="0">
                  <a:pos x="35" y="20"/>
                </a:cxn>
                <a:cxn ang="0">
                  <a:pos x="33" y="19"/>
                </a:cxn>
                <a:cxn ang="0">
                  <a:pos x="28" y="19"/>
                </a:cxn>
              </a:cxnLst>
              <a:rect l="0" t="0" r="r" b="b"/>
              <a:pathLst>
                <a:path w="35" h="36">
                  <a:moveTo>
                    <a:pt x="28" y="19"/>
                  </a:moveTo>
                  <a:lnTo>
                    <a:pt x="28" y="0"/>
                  </a:lnTo>
                  <a:lnTo>
                    <a:pt x="12" y="0"/>
                  </a:lnTo>
                  <a:lnTo>
                    <a:pt x="12" y="4"/>
                  </a:lnTo>
                  <a:lnTo>
                    <a:pt x="9" y="6"/>
                  </a:lnTo>
                  <a:lnTo>
                    <a:pt x="9" y="10"/>
                  </a:lnTo>
                  <a:lnTo>
                    <a:pt x="13" y="13"/>
                  </a:lnTo>
                  <a:lnTo>
                    <a:pt x="16" y="14"/>
                  </a:lnTo>
                  <a:lnTo>
                    <a:pt x="5" y="14"/>
                  </a:lnTo>
                  <a:lnTo>
                    <a:pt x="0" y="21"/>
                  </a:lnTo>
                  <a:lnTo>
                    <a:pt x="0" y="32"/>
                  </a:lnTo>
                  <a:lnTo>
                    <a:pt x="4" y="32"/>
                  </a:lnTo>
                  <a:lnTo>
                    <a:pt x="6" y="33"/>
                  </a:lnTo>
                  <a:lnTo>
                    <a:pt x="12" y="32"/>
                  </a:lnTo>
                  <a:lnTo>
                    <a:pt x="16" y="33"/>
                  </a:lnTo>
                  <a:lnTo>
                    <a:pt x="19" y="36"/>
                  </a:lnTo>
                  <a:lnTo>
                    <a:pt x="28" y="31"/>
                  </a:lnTo>
                  <a:lnTo>
                    <a:pt x="30" y="25"/>
                  </a:lnTo>
                  <a:lnTo>
                    <a:pt x="34" y="24"/>
                  </a:lnTo>
                  <a:lnTo>
                    <a:pt x="35" y="20"/>
                  </a:lnTo>
                  <a:lnTo>
                    <a:pt x="33" y="19"/>
                  </a:lnTo>
                  <a:lnTo>
                    <a:pt x="28" y="1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16" name="Freeform 376"/>
            <p:cNvSpPr>
              <a:spLocks/>
            </p:cNvSpPr>
            <p:nvPr/>
          </p:nvSpPr>
          <p:spPr bwMode="auto">
            <a:xfrm>
              <a:off x="1948880" y="3438377"/>
              <a:ext cx="82024" cy="31278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2" y="4"/>
                </a:cxn>
                <a:cxn ang="0">
                  <a:pos x="6" y="4"/>
                </a:cxn>
                <a:cxn ang="0">
                  <a:pos x="7" y="0"/>
                </a:cxn>
                <a:cxn ang="0">
                  <a:pos x="37" y="0"/>
                </a:cxn>
                <a:cxn ang="0">
                  <a:pos x="42" y="2"/>
                </a:cxn>
                <a:cxn ang="0">
                  <a:pos x="44" y="4"/>
                </a:cxn>
                <a:cxn ang="0">
                  <a:pos x="44" y="7"/>
                </a:cxn>
                <a:cxn ang="0">
                  <a:pos x="41" y="7"/>
                </a:cxn>
                <a:cxn ang="0">
                  <a:pos x="39" y="8"/>
                </a:cxn>
                <a:cxn ang="0">
                  <a:pos x="36" y="8"/>
                </a:cxn>
                <a:cxn ang="0">
                  <a:pos x="32" y="7"/>
                </a:cxn>
                <a:cxn ang="0">
                  <a:pos x="29" y="10"/>
                </a:cxn>
                <a:cxn ang="0">
                  <a:pos x="28" y="13"/>
                </a:cxn>
                <a:cxn ang="0">
                  <a:pos x="24" y="13"/>
                </a:cxn>
                <a:cxn ang="0">
                  <a:pos x="22" y="15"/>
                </a:cxn>
                <a:cxn ang="0">
                  <a:pos x="20" y="18"/>
                </a:cxn>
                <a:cxn ang="0">
                  <a:pos x="12" y="18"/>
                </a:cxn>
                <a:cxn ang="0">
                  <a:pos x="11" y="13"/>
                </a:cxn>
                <a:cxn ang="0">
                  <a:pos x="7" y="13"/>
                </a:cxn>
                <a:cxn ang="0">
                  <a:pos x="0" y="9"/>
                </a:cxn>
              </a:cxnLst>
              <a:rect l="0" t="0" r="r" b="b"/>
              <a:pathLst>
                <a:path w="44" h="18">
                  <a:moveTo>
                    <a:pt x="0" y="9"/>
                  </a:moveTo>
                  <a:lnTo>
                    <a:pt x="2" y="4"/>
                  </a:lnTo>
                  <a:lnTo>
                    <a:pt x="6" y="4"/>
                  </a:lnTo>
                  <a:lnTo>
                    <a:pt x="7" y="0"/>
                  </a:lnTo>
                  <a:lnTo>
                    <a:pt x="37" y="0"/>
                  </a:lnTo>
                  <a:lnTo>
                    <a:pt x="42" y="2"/>
                  </a:lnTo>
                  <a:lnTo>
                    <a:pt x="44" y="4"/>
                  </a:lnTo>
                  <a:lnTo>
                    <a:pt x="44" y="7"/>
                  </a:lnTo>
                  <a:lnTo>
                    <a:pt x="41" y="7"/>
                  </a:lnTo>
                  <a:lnTo>
                    <a:pt x="39" y="8"/>
                  </a:lnTo>
                  <a:lnTo>
                    <a:pt x="36" y="8"/>
                  </a:lnTo>
                  <a:lnTo>
                    <a:pt x="32" y="7"/>
                  </a:lnTo>
                  <a:lnTo>
                    <a:pt x="29" y="10"/>
                  </a:lnTo>
                  <a:lnTo>
                    <a:pt x="28" y="13"/>
                  </a:lnTo>
                  <a:lnTo>
                    <a:pt x="24" y="13"/>
                  </a:lnTo>
                  <a:lnTo>
                    <a:pt x="22" y="15"/>
                  </a:lnTo>
                  <a:lnTo>
                    <a:pt x="20" y="18"/>
                  </a:lnTo>
                  <a:lnTo>
                    <a:pt x="12" y="18"/>
                  </a:lnTo>
                  <a:lnTo>
                    <a:pt x="11" y="13"/>
                  </a:lnTo>
                  <a:lnTo>
                    <a:pt x="7" y="13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17" name="Freeform 378"/>
            <p:cNvSpPr>
              <a:spLocks/>
            </p:cNvSpPr>
            <p:nvPr/>
          </p:nvSpPr>
          <p:spPr bwMode="auto">
            <a:xfrm>
              <a:off x="1982435" y="3454016"/>
              <a:ext cx="48469" cy="45179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3" y="0"/>
                </a:cxn>
                <a:cxn ang="0">
                  <a:pos x="22" y="1"/>
                </a:cxn>
                <a:cxn ang="0">
                  <a:pos x="19" y="1"/>
                </a:cxn>
                <a:cxn ang="0">
                  <a:pos x="15" y="0"/>
                </a:cxn>
                <a:cxn ang="0">
                  <a:pos x="13" y="4"/>
                </a:cxn>
                <a:cxn ang="0">
                  <a:pos x="12" y="6"/>
                </a:cxn>
                <a:cxn ang="0">
                  <a:pos x="9" y="6"/>
                </a:cxn>
                <a:cxn ang="0">
                  <a:pos x="6" y="8"/>
                </a:cxn>
                <a:cxn ang="0">
                  <a:pos x="5" y="11"/>
                </a:cxn>
                <a:cxn ang="0">
                  <a:pos x="0" y="11"/>
                </a:cxn>
                <a:cxn ang="0">
                  <a:pos x="3" y="15"/>
                </a:cxn>
                <a:cxn ang="0">
                  <a:pos x="5" y="18"/>
                </a:cxn>
                <a:cxn ang="0">
                  <a:pos x="8" y="21"/>
                </a:cxn>
                <a:cxn ang="0">
                  <a:pos x="9" y="22"/>
                </a:cxn>
                <a:cxn ang="0">
                  <a:pos x="13" y="22"/>
                </a:cxn>
                <a:cxn ang="0">
                  <a:pos x="15" y="25"/>
                </a:cxn>
                <a:cxn ang="0">
                  <a:pos x="19" y="26"/>
                </a:cxn>
                <a:cxn ang="0">
                  <a:pos x="23" y="25"/>
                </a:cxn>
                <a:cxn ang="0">
                  <a:pos x="24" y="22"/>
                </a:cxn>
                <a:cxn ang="0">
                  <a:pos x="24" y="10"/>
                </a:cxn>
                <a:cxn ang="0">
                  <a:pos x="26" y="8"/>
                </a:cxn>
                <a:cxn ang="0">
                  <a:pos x="26" y="0"/>
                </a:cxn>
              </a:cxnLst>
              <a:rect l="0" t="0" r="r" b="b"/>
              <a:pathLst>
                <a:path w="26" h="26">
                  <a:moveTo>
                    <a:pt x="26" y="0"/>
                  </a:moveTo>
                  <a:lnTo>
                    <a:pt x="23" y="0"/>
                  </a:lnTo>
                  <a:lnTo>
                    <a:pt x="22" y="1"/>
                  </a:lnTo>
                  <a:lnTo>
                    <a:pt x="19" y="1"/>
                  </a:lnTo>
                  <a:lnTo>
                    <a:pt x="15" y="0"/>
                  </a:lnTo>
                  <a:lnTo>
                    <a:pt x="13" y="4"/>
                  </a:lnTo>
                  <a:lnTo>
                    <a:pt x="12" y="6"/>
                  </a:lnTo>
                  <a:lnTo>
                    <a:pt x="9" y="6"/>
                  </a:lnTo>
                  <a:lnTo>
                    <a:pt x="6" y="8"/>
                  </a:lnTo>
                  <a:lnTo>
                    <a:pt x="5" y="11"/>
                  </a:lnTo>
                  <a:lnTo>
                    <a:pt x="0" y="11"/>
                  </a:lnTo>
                  <a:lnTo>
                    <a:pt x="3" y="15"/>
                  </a:lnTo>
                  <a:lnTo>
                    <a:pt x="5" y="18"/>
                  </a:lnTo>
                  <a:lnTo>
                    <a:pt x="8" y="21"/>
                  </a:lnTo>
                  <a:lnTo>
                    <a:pt x="9" y="22"/>
                  </a:lnTo>
                  <a:lnTo>
                    <a:pt x="13" y="22"/>
                  </a:lnTo>
                  <a:lnTo>
                    <a:pt x="15" y="25"/>
                  </a:lnTo>
                  <a:lnTo>
                    <a:pt x="19" y="26"/>
                  </a:lnTo>
                  <a:lnTo>
                    <a:pt x="23" y="25"/>
                  </a:lnTo>
                  <a:lnTo>
                    <a:pt x="24" y="22"/>
                  </a:lnTo>
                  <a:lnTo>
                    <a:pt x="24" y="10"/>
                  </a:lnTo>
                  <a:lnTo>
                    <a:pt x="26" y="8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18" name="Freeform 380"/>
            <p:cNvSpPr>
              <a:spLocks/>
            </p:cNvSpPr>
            <p:nvPr/>
          </p:nvSpPr>
          <p:spPr bwMode="auto">
            <a:xfrm>
              <a:off x="1999213" y="3499195"/>
              <a:ext cx="48469" cy="31278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11" y="4"/>
                </a:cxn>
                <a:cxn ang="0">
                  <a:pos x="7" y="3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1" y="8"/>
                </a:cxn>
                <a:cxn ang="0">
                  <a:pos x="3" y="9"/>
                </a:cxn>
                <a:cxn ang="0">
                  <a:pos x="5" y="7"/>
                </a:cxn>
                <a:cxn ang="0">
                  <a:pos x="7" y="9"/>
                </a:cxn>
                <a:cxn ang="0">
                  <a:pos x="11" y="14"/>
                </a:cxn>
                <a:cxn ang="0">
                  <a:pos x="13" y="15"/>
                </a:cxn>
                <a:cxn ang="0">
                  <a:pos x="17" y="15"/>
                </a:cxn>
                <a:cxn ang="0">
                  <a:pos x="20" y="17"/>
                </a:cxn>
                <a:cxn ang="0">
                  <a:pos x="24" y="18"/>
                </a:cxn>
                <a:cxn ang="0">
                  <a:pos x="24" y="14"/>
                </a:cxn>
                <a:cxn ang="0">
                  <a:pos x="26" y="12"/>
                </a:cxn>
                <a:cxn ang="0">
                  <a:pos x="16" y="3"/>
                </a:cxn>
              </a:cxnLst>
              <a:rect l="0" t="0" r="r" b="b"/>
              <a:pathLst>
                <a:path w="26" h="18">
                  <a:moveTo>
                    <a:pt x="16" y="3"/>
                  </a:moveTo>
                  <a:lnTo>
                    <a:pt x="11" y="4"/>
                  </a:lnTo>
                  <a:lnTo>
                    <a:pt x="7" y="3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1" y="8"/>
                  </a:lnTo>
                  <a:lnTo>
                    <a:pt x="3" y="9"/>
                  </a:lnTo>
                  <a:lnTo>
                    <a:pt x="5" y="7"/>
                  </a:lnTo>
                  <a:lnTo>
                    <a:pt x="7" y="9"/>
                  </a:lnTo>
                  <a:lnTo>
                    <a:pt x="11" y="14"/>
                  </a:lnTo>
                  <a:lnTo>
                    <a:pt x="13" y="15"/>
                  </a:lnTo>
                  <a:lnTo>
                    <a:pt x="17" y="15"/>
                  </a:lnTo>
                  <a:lnTo>
                    <a:pt x="20" y="17"/>
                  </a:lnTo>
                  <a:lnTo>
                    <a:pt x="24" y="18"/>
                  </a:lnTo>
                  <a:lnTo>
                    <a:pt x="24" y="14"/>
                  </a:lnTo>
                  <a:lnTo>
                    <a:pt x="26" y="12"/>
                  </a:lnTo>
                  <a:lnTo>
                    <a:pt x="16" y="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19" name="Freeform 382"/>
            <p:cNvSpPr>
              <a:spLocks/>
            </p:cNvSpPr>
            <p:nvPr/>
          </p:nvSpPr>
          <p:spPr bwMode="auto">
            <a:xfrm>
              <a:off x="2047682" y="3514834"/>
              <a:ext cx="82024" cy="46917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11" y="12"/>
                </a:cxn>
                <a:cxn ang="0">
                  <a:pos x="13" y="19"/>
                </a:cxn>
                <a:cxn ang="0">
                  <a:pos x="18" y="19"/>
                </a:cxn>
                <a:cxn ang="0">
                  <a:pos x="15" y="12"/>
                </a:cxn>
                <a:cxn ang="0">
                  <a:pos x="25" y="7"/>
                </a:cxn>
                <a:cxn ang="0">
                  <a:pos x="29" y="9"/>
                </a:cxn>
                <a:cxn ang="0">
                  <a:pos x="35" y="27"/>
                </a:cxn>
                <a:cxn ang="0">
                  <a:pos x="32" y="19"/>
                </a:cxn>
                <a:cxn ang="0">
                  <a:pos x="44" y="24"/>
                </a:cxn>
                <a:cxn ang="0">
                  <a:pos x="37" y="12"/>
                </a:cxn>
                <a:cxn ang="0">
                  <a:pos x="37" y="9"/>
                </a:cxn>
                <a:cxn ang="0">
                  <a:pos x="32" y="3"/>
                </a:cxn>
                <a:cxn ang="0">
                  <a:pos x="23" y="0"/>
                </a:cxn>
                <a:cxn ang="0">
                  <a:pos x="18" y="1"/>
                </a:cxn>
                <a:cxn ang="0">
                  <a:pos x="13" y="7"/>
                </a:cxn>
                <a:cxn ang="0">
                  <a:pos x="3" y="3"/>
                </a:cxn>
              </a:cxnLst>
              <a:rect l="0" t="0" r="r" b="b"/>
              <a:pathLst>
                <a:path w="44" h="27">
                  <a:moveTo>
                    <a:pt x="3" y="3"/>
                  </a:moveTo>
                  <a:lnTo>
                    <a:pt x="0" y="6"/>
                  </a:lnTo>
                  <a:lnTo>
                    <a:pt x="0" y="12"/>
                  </a:lnTo>
                  <a:lnTo>
                    <a:pt x="11" y="12"/>
                  </a:lnTo>
                  <a:lnTo>
                    <a:pt x="13" y="19"/>
                  </a:lnTo>
                  <a:lnTo>
                    <a:pt x="18" y="19"/>
                  </a:lnTo>
                  <a:lnTo>
                    <a:pt x="15" y="12"/>
                  </a:lnTo>
                  <a:lnTo>
                    <a:pt x="25" y="7"/>
                  </a:lnTo>
                  <a:lnTo>
                    <a:pt x="29" y="9"/>
                  </a:lnTo>
                  <a:lnTo>
                    <a:pt x="35" y="27"/>
                  </a:lnTo>
                  <a:lnTo>
                    <a:pt x="32" y="19"/>
                  </a:lnTo>
                  <a:lnTo>
                    <a:pt x="44" y="24"/>
                  </a:lnTo>
                  <a:lnTo>
                    <a:pt x="37" y="12"/>
                  </a:lnTo>
                  <a:lnTo>
                    <a:pt x="37" y="9"/>
                  </a:lnTo>
                  <a:lnTo>
                    <a:pt x="32" y="3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3" y="7"/>
                  </a:lnTo>
                  <a:lnTo>
                    <a:pt x="3" y="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20" name="Freeform 384"/>
            <p:cNvSpPr>
              <a:spLocks/>
            </p:cNvSpPr>
            <p:nvPr/>
          </p:nvSpPr>
          <p:spPr bwMode="auto">
            <a:xfrm>
              <a:off x="2098015" y="3315004"/>
              <a:ext cx="16778" cy="1563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1" y="9"/>
                </a:cxn>
                <a:cxn ang="0">
                  <a:pos x="9" y="8"/>
                </a:cxn>
                <a:cxn ang="0">
                  <a:pos x="4" y="4"/>
                </a:cxn>
                <a:cxn ang="0">
                  <a:pos x="4" y="0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0" y="5"/>
                  </a:lnTo>
                  <a:lnTo>
                    <a:pt x="0" y="6"/>
                  </a:lnTo>
                  <a:lnTo>
                    <a:pt x="1" y="9"/>
                  </a:lnTo>
                  <a:lnTo>
                    <a:pt x="9" y="8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21" name="Freeform 386"/>
            <p:cNvSpPr>
              <a:spLocks/>
            </p:cNvSpPr>
            <p:nvPr/>
          </p:nvSpPr>
          <p:spPr bwMode="auto">
            <a:xfrm>
              <a:off x="1999213" y="3346282"/>
              <a:ext cx="164049" cy="46917"/>
            </a:xfrm>
            <a:custGeom>
              <a:avLst/>
              <a:gdLst/>
              <a:ahLst/>
              <a:cxnLst>
                <a:cxn ang="0">
                  <a:pos x="63" y="27"/>
                </a:cxn>
                <a:cxn ang="0">
                  <a:pos x="85" y="27"/>
                </a:cxn>
                <a:cxn ang="0">
                  <a:pos x="88" y="24"/>
                </a:cxn>
                <a:cxn ang="0">
                  <a:pos x="80" y="19"/>
                </a:cxn>
                <a:cxn ang="0">
                  <a:pos x="77" y="19"/>
                </a:cxn>
                <a:cxn ang="0">
                  <a:pos x="69" y="19"/>
                </a:cxn>
                <a:cxn ang="0">
                  <a:pos x="56" y="8"/>
                </a:cxn>
                <a:cxn ang="0">
                  <a:pos x="48" y="8"/>
                </a:cxn>
                <a:cxn ang="0">
                  <a:pos x="45" y="3"/>
                </a:cxn>
                <a:cxn ang="0">
                  <a:pos x="39" y="0"/>
                </a:cxn>
                <a:cxn ang="0">
                  <a:pos x="22" y="0"/>
                </a:cxn>
                <a:cxn ang="0">
                  <a:pos x="6" y="6"/>
                </a:cxn>
                <a:cxn ang="0">
                  <a:pos x="6" y="10"/>
                </a:cxn>
                <a:cxn ang="0">
                  <a:pos x="0" y="10"/>
                </a:cxn>
                <a:cxn ang="0">
                  <a:pos x="6" y="10"/>
                </a:cxn>
                <a:cxn ang="0">
                  <a:pos x="6" y="12"/>
                </a:cxn>
                <a:cxn ang="0">
                  <a:pos x="11" y="12"/>
                </a:cxn>
                <a:cxn ang="0">
                  <a:pos x="17" y="8"/>
                </a:cxn>
                <a:cxn ang="0">
                  <a:pos x="20" y="6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30" y="10"/>
                </a:cxn>
                <a:cxn ang="0">
                  <a:pos x="41" y="12"/>
                </a:cxn>
                <a:cxn ang="0">
                  <a:pos x="44" y="15"/>
                </a:cxn>
                <a:cxn ang="0">
                  <a:pos x="51" y="17"/>
                </a:cxn>
                <a:cxn ang="0">
                  <a:pos x="56" y="21"/>
                </a:cxn>
                <a:cxn ang="0">
                  <a:pos x="64" y="22"/>
                </a:cxn>
                <a:cxn ang="0">
                  <a:pos x="63" y="27"/>
                </a:cxn>
              </a:cxnLst>
              <a:rect l="0" t="0" r="r" b="b"/>
              <a:pathLst>
                <a:path w="88" h="27">
                  <a:moveTo>
                    <a:pt x="63" y="27"/>
                  </a:moveTo>
                  <a:lnTo>
                    <a:pt x="85" y="27"/>
                  </a:lnTo>
                  <a:lnTo>
                    <a:pt x="88" y="24"/>
                  </a:lnTo>
                  <a:lnTo>
                    <a:pt x="80" y="19"/>
                  </a:lnTo>
                  <a:lnTo>
                    <a:pt x="77" y="19"/>
                  </a:lnTo>
                  <a:lnTo>
                    <a:pt x="69" y="19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5" y="3"/>
                  </a:lnTo>
                  <a:lnTo>
                    <a:pt x="39" y="0"/>
                  </a:lnTo>
                  <a:lnTo>
                    <a:pt x="22" y="0"/>
                  </a:lnTo>
                  <a:lnTo>
                    <a:pt x="6" y="6"/>
                  </a:lnTo>
                  <a:lnTo>
                    <a:pt x="6" y="10"/>
                  </a:lnTo>
                  <a:lnTo>
                    <a:pt x="0" y="10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11" y="12"/>
                  </a:lnTo>
                  <a:lnTo>
                    <a:pt x="17" y="8"/>
                  </a:lnTo>
                  <a:lnTo>
                    <a:pt x="20" y="6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0" y="10"/>
                  </a:lnTo>
                  <a:lnTo>
                    <a:pt x="41" y="12"/>
                  </a:lnTo>
                  <a:lnTo>
                    <a:pt x="44" y="15"/>
                  </a:lnTo>
                  <a:lnTo>
                    <a:pt x="51" y="17"/>
                  </a:lnTo>
                  <a:lnTo>
                    <a:pt x="56" y="21"/>
                  </a:lnTo>
                  <a:lnTo>
                    <a:pt x="64" y="22"/>
                  </a:lnTo>
                  <a:lnTo>
                    <a:pt x="63" y="2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22" name="Freeform 388"/>
            <p:cNvSpPr>
              <a:spLocks/>
            </p:cNvSpPr>
            <p:nvPr/>
          </p:nvSpPr>
          <p:spPr bwMode="auto">
            <a:xfrm>
              <a:off x="2098015" y="3407099"/>
              <a:ext cx="31691" cy="15639"/>
            </a:xfrm>
            <a:custGeom>
              <a:avLst/>
              <a:gdLst/>
              <a:ahLst/>
              <a:cxnLst>
                <a:cxn ang="0">
                  <a:pos x="17" y="4"/>
                </a:cxn>
                <a:cxn ang="0">
                  <a:pos x="5" y="0"/>
                </a:cxn>
                <a:cxn ang="0">
                  <a:pos x="0" y="2"/>
                </a:cxn>
                <a:cxn ang="0">
                  <a:pos x="2" y="8"/>
                </a:cxn>
                <a:cxn ang="0">
                  <a:pos x="3" y="9"/>
                </a:cxn>
                <a:cxn ang="0">
                  <a:pos x="16" y="9"/>
                </a:cxn>
                <a:cxn ang="0">
                  <a:pos x="17" y="8"/>
                </a:cxn>
                <a:cxn ang="0">
                  <a:pos x="17" y="4"/>
                </a:cxn>
              </a:cxnLst>
              <a:rect l="0" t="0" r="r" b="b"/>
              <a:pathLst>
                <a:path w="17" h="9">
                  <a:moveTo>
                    <a:pt x="17" y="4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2" y="8"/>
                  </a:lnTo>
                  <a:lnTo>
                    <a:pt x="3" y="9"/>
                  </a:lnTo>
                  <a:lnTo>
                    <a:pt x="16" y="9"/>
                  </a:lnTo>
                  <a:lnTo>
                    <a:pt x="17" y="8"/>
                  </a:lnTo>
                  <a:lnTo>
                    <a:pt x="17" y="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23" name="Freeform 390"/>
            <p:cNvSpPr>
              <a:spLocks/>
            </p:cNvSpPr>
            <p:nvPr/>
          </p:nvSpPr>
          <p:spPr bwMode="auto">
            <a:xfrm>
              <a:off x="2163262" y="3393198"/>
              <a:ext cx="33555" cy="1390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13" y="6"/>
                </a:cxn>
                <a:cxn ang="0">
                  <a:pos x="11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8" y="7"/>
                </a:cxn>
                <a:cxn ang="0">
                  <a:pos x="17" y="8"/>
                </a:cxn>
                <a:cxn ang="0">
                  <a:pos x="17" y="4"/>
                </a:cxn>
                <a:cxn ang="0">
                  <a:pos x="18" y="0"/>
                </a:cxn>
              </a:cxnLst>
              <a:rect l="0" t="0" r="r" b="b"/>
              <a:pathLst>
                <a:path w="18" h="8">
                  <a:moveTo>
                    <a:pt x="18" y="0"/>
                  </a:moveTo>
                  <a:lnTo>
                    <a:pt x="8" y="0"/>
                  </a:lnTo>
                  <a:lnTo>
                    <a:pt x="8" y="2"/>
                  </a:lnTo>
                  <a:lnTo>
                    <a:pt x="13" y="6"/>
                  </a:lnTo>
                  <a:lnTo>
                    <a:pt x="11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8" y="7"/>
                  </a:lnTo>
                  <a:lnTo>
                    <a:pt x="17" y="8"/>
                  </a:lnTo>
                  <a:lnTo>
                    <a:pt x="17" y="4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24" name="Freeform 392"/>
            <p:cNvSpPr>
              <a:spLocks/>
            </p:cNvSpPr>
            <p:nvPr/>
          </p:nvSpPr>
          <p:spPr bwMode="auto">
            <a:xfrm>
              <a:off x="2196817" y="3393198"/>
              <a:ext cx="48469" cy="29540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6" y="0"/>
                </a:cxn>
                <a:cxn ang="0">
                  <a:pos x="17" y="2"/>
                </a:cxn>
                <a:cxn ang="0">
                  <a:pos x="16" y="4"/>
                </a:cxn>
                <a:cxn ang="0">
                  <a:pos x="26" y="9"/>
                </a:cxn>
                <a:cxn ang="0">
                  <a:pos x="25" y="12"/>
                </a:cxn>
                <a:cxn ang="0">
                  <a:pos x="16" y="11"/>
                </a:cxn>
                <a:cxn ang="0">
                  <a:pos x="6" y="12"/>
                </a:cxn>
                <a:cxn ang="0">
                  <a:pos x="3" y="17"/>
                </a:cxn>
                <a:cxn ang="0">
                  <a:pos x="0" y="15"/>
                </a:cxn>
                <a:cxn ang="0">
                  <a:pos x="0" y="8"/>
                </a:cxn>
                <a:cxn ang="0">
                  <a:pos x="1" y="0"/>
                </a:cxn>
              </a:cxnLst>
              <a:rect l="0" t="0" r="r" b="b"/>
              <a:pathLst>
                <a:path w="26" h="17">
                  <a:moveTo>
                    <a:pt x="1" y="0"/>
                  </a:moveTo>
                  <a:lnTo>
                    <a:pt x="16" y="0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26" y="9"/>
                  </a:lnTo>
                  <a:lnTo>
                    <a:pt x="25" y="12"/>
                  </a:lnTo>
                  <a:lnTo>
                    <a:pt x="16" y="11"/>
                  </a:lnTo>
                  <a:lnTo>
                    <a:pt x="6" y="12"/>
                  </a:lnTo>
                  <a:lnTo>
                    <a:pt x="3" y="17"/>
                  </a:lnTo>
                  <a:lnTo>
                    <a:pt x="0" y="15"/>
                  </a:lnTo>
                  <a:lnTo>
                    <a:pt x="0" y="8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25" name="Freeform 403"/>
            <p:cNvSpPr>
              <a:spLocks/>
            </p:cNvSpPr>
            <p:nvPr/>
          </p:nvSpPr>
          <p:spPr bwMode="auto">
            <a:xfrm>
              <a:off x="2078856" y="3554607"/>
              <a:ext cx="378431" cy="305826"/>
            </a:xfrm>
            <a:custGeom>
              <a:avLst/>
              <a:gdLst/>
              <a:ahLst/>
              <a:cxnLst>
                <a:cxn ang="0">
                  <a:pos x="190" y="121"/>
                </a:cxn>
                <a:cxn ang="0">
                  <a:pos x="167" y="127"/>
                </a:cxn>
                <a:cxn ang="0">
                  <a:pos x="154" y="129"/>
                </a:cxn>
                <a:cxn ang="0">
                  <a:pos x="133" y="124"/>
                </a:cxn>
                <a:cxn ang="0">
                  <a:pos x="143" y="149"/>
                </a:cxn>
                <a:cxn ang="0">
                  <a:pos x="144" y="161"/>
                </a:cxn>
                <a:cxn ang="0">
                  <a:pos x="139" y="169"/>
                </a:cxn>
                <a:cxn ang="0">
                  <a:pos x="116" y="176"/>
                </a:cxn>
                <a:cxn ang="0">
                  <a:pos x="97" y="169"/>
                </a:cxn>
                <a:cxn ang="0">
                  <a:pos x="88" y="151"/>
                </a:cxn>
                <a:cxn ang="0">
                  <a:pos x="92" y="140"/>
                </a:cxn>
                <a:cxn ang="0">
                  <a:pos x="88" y="98"/>
                </a:cxn>
                <a:cxn ang="0">
                  <a:pos x="60" y="94"/>
                </a:cxn>
                <a:cxn ang="0">
                  <a:pos x="43" y="80"/>
                </a:cxn>
                <a:cxn ang="0">
                  <a:pos x="9" y="74"/>
                </a:cxn>
                <a:cxn ang="0">
                  <a:pos x="0" y="43"/>
                </a:cxn>
                <a:cxn ang="0">
                  <a:pos x="11" y="16"/>
                </a:cxn>
                <a:cxn ang="0">
                  <a:pos x="21" y="21"/>
                </a:cxn>
                <a:cxn ang="0">
                  <a:pos x="25" y="21"/>
                </a:cxn>
                <a:cxn ang="0">
                  <a:pos x="46" y="7"/>
                </a:cxn>
                <a:cxn ang="0">
                  <a:pos x="57" y="2"/>
                </a:cxn>
                <a:cxn ang="0">
                  <a:pos x="61" y="0"/>
                </a:cxn>
                <a:cxn ang="0">
                  <a:pos x="72" y="16"/>
                </a:cxn>
                <a:cxn ang="0">
                  <a:pos x="113" y="23"/>
                </a:cxn>
                <a:cxn ang="0">
                  <a:pos x="139" y="18"/>
                </a:cxn>
                <a:cxn ang="0">
                  <a:pos x="164" y="28"/>
                </a:cxn>
                <a:cxn ang="0">
                  <a:pos x="192" y="43"/>
                </a:cxn>
                <a:cxn ang="0">
                  <a:pos x="203" y="55"/>
                </a:cxn>
                <a:cxn ang="0">
                  <a:pos x="197" y="73"/>
                </a:cxn>
                <a:cxn ang="0">
                  <a:pos x="197" y="82"/>
                </a:cxn>
                <a:cxn ang="0">
                  <a:pos x="187" y="89"/>
                </a:cxn>
                <a:cxn ang="0">
                  <a:pos x="190" y="102"/>
                </a:cxn>
                <a:cxn ang="0">
                  <a:pos x="194" y="112"/>
                </a:cxn>
              </a:cxnLst>
              <a:rect l="0" t="0" r="r" b="b"/>
              <a:pathLst>
                <a:path w="203" h="176">
                  <a:moveTo>
                    <a:pt x="194" y="112"/>
                  </a:moveTo>
                  <a:lnTo>
                    <a:pt x="190" y="121"/>
                  </a:lnTo>
                  <a:lnTo>
                    <a:pt x="182" y="121"/>
                  </a:lnTo>
                  <a:lnTo>
                    <a:pt x="167" y="127"/>
                  </a:lnTo>
                  <a:lnTo>
                    <a:pt x="157" y="129"/>
                  </a:lnTo>
                  <a:lnTo>
                    <a:pt x="154" y="129"/>
                  </a:lnTo>
                  <a:lnTo>
                    <a:pt x="152" y="124"/>
                  </a:lnTo>
                  <a:lnTo>
                    <a:pt x="133" y="124"/>
                  </a:lnTo>
                  <a:lnTo>
                    <a:pt x="143" y="127"/>
                  </a:lnTo>
                  <a:lnTo>
                    <a:pt x="143" y="149"/>
                  </a:lnTo>
                  <a:lnTo>
                    <a:pt x="150" y="152"/>
                  </a:lnTo>
                  <a:lnTo>
                    <a:pt x="144" y="161"/>
                  </a:lnTo>
                  <a:lnTo>
                    <a:pt x="137" y="161"/>
                  </a:lnTo>
                  <a:lnTo>
                    <a:pt x="139" y="169"/>
                  </a:lnTo>
                  <a:lnTo>
                    <a:pt x="123" y="170"/>
                  </a:lnTo>
                  <a:lnTo>
                    <a:pt x="116" y="176"/>
                  </a:lnTo>
                  <a:lnTo>
                    <a:pt x="105" y="176"/>
                  </a:lnTo>
                  <a:lnTo>
                    <a:pt x="97" y="169"/>
                  </a:lnTo>
                  <a:lnTo>
                    <a:pt x="97" y="158"/>
                  </a:lnTo>
                  <a:lnTo>
                    <a:pt x="88" y="151"/>
                  </a:lnTo>
                  <a:lnTo>
                    <a:pt x="88" y="145"/>
                  </a:lnTo>
                  <a:lnTo>
                    <a:pt x="92" y="140"/>
                  </a:lnTo>
                  <a:lnTo>
                    <a:pt x="86" y="131"/>
                  </a:lnTo>
                  <a:lnTo>
                    <a:pt x="88" y="98"/>
                  </a:lnTo>
                  <a:lnTo>
                    <a:pt x="81" y="94"/>
                  </a:lnTo>
                  <a:lnTo>
                    <a:pt x="60" y="94"/>
                  </a:lnTo>
                  <a:lnTo>
                    <a:pt x="54" y="83"/>
                  </a:lnTo>
                  <a:lnTo>
                    <a:pt x="43" y="80"/>
                  </a:lnTo>
                  <a:lnTo>
                    <a:pt x="14" y="80"/>
                  </a:lnTo>
                  <a:lnTo>
                    <a:pt x="9" y="74"/>
                  </a:lnTo>
                  <a:lnTo>
                    <a:pt x="8" y="65"/>
                  </a:lnTo>
                  <a:lnTo>
                    <a:pt x="0" y="43"/>
                  </a:lnTo>
                  <a:lnTo>
                    <a:pt x="7" y="23"/>
                  </a:lnTo>
                  <a:lnTo>
                    <a:pt x="11" y="16"/>
                  </a:lnTo>
                  <a:lnTo>
                    <a:pt x="21" y="12"/>
                  </a:lnTo>
                  <a:lnTo>
                    <a:pt x="21" y="21"/>
                  </a:lnTo>
                  <a:lnTo>
                    <a:pt x="25" y="27"/>
                  </a:lnTo>
                  <a:lnTo>
                    <a:pt x="25" y="21"/>
                  </a:lnTo>
                  <a:lnTo>
                    <a:pt x="32" y="12"/>
                  </a:lnTo>
                  <a:lnTo>
                    <a:pt x="46" y="7"/>
                  </a:lnTo>
                  <a:lnTo>
                    <a:pt x="49" y="2"/>
                  </a:lnTo>
                  <a:lnTo>
                    <a:pt x="57" y="2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72" y="9"/>
                  </a:lnTo>
                  <a:lnTo>
                    <a:pt x="72" y="16"/>
                  </a:lnTo>
                  <a:lnTo>
                    <a:pt x="84" y="23"/>
                  </a:lnTo>
                  <a:lnTo>
                    <a:pt x="113" y="23"/>
                  </a:lnTo>
                  <a:lnTo>
                    <a:pt x="123" y="29"/>
                  </a:lnTo>
                  <a:lnTo>
                    <a:pt x="139" y="18"/>
                  </a:lnTo>
                  <a:lnTo>
                    <a:pt x="161" y="18"/>
                  </a:lnTo>
                  <a:lnTo>
                    <a:pt x="164" y="28"/>
                  </a:lnTo>
                  <a:lnTo>
                    <a:pt x="182" y="32"/>
                  </a:lnTo>
                  <a:lnTo>
                    <a:pt x="192" y="43"/>
                  </a:lnTo>
                  <a:lnTo>
                    <a:pt x="193" y="52"/>
                  </a:lnTo>
                  <a:lnTo>
                    <a:pt x="203" y="55"/>
                  </a:lnTo>
                  <a:lnTo>
                    <a:pt x="198" y="65"/>
                  </a:lnTo>
                  <a:lnTo>
                    <a:pt x="197" y="73"/>
                  </a:lnTo>
                  <a:lnTo>
                    <a:pt x="201" y="80"/>
                  </a:lnTo>
                  <a:lnTo>
                    <a:pt x="197" y="82"/>
                  </a:lnTo>
                  <a:lnTo>
                    <a:pt x="190" y="82"/>
                  </a:lnTo>
                  <a:lnTo>
                    <a:pt x="187" y="89"/>
                  </a:lnTo>
                  <a:lnTo>
                    <a:pt x="185" y="98"/>
                  </a:lnTo>
                  <a:lnTo>
                    <a:pt x="190" y="102"/>
                  </a:lnTo>
                  <a:lnTo>
                    <a:pt x="192" y="110"/>
                  </a:lnTo>
                  <a:lnTo>
                    <a:pt x="194" y="11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26" name="Freeform 405"/>
            <p:cNvSpPr>
              <a:spLocks/>
            </p:cNvSpPr>
            <p:nvPr/>
          </p:nvSpPr>
          <p:spPr bwMode="auto">
            <a:xfrm>
              <a:off x="2427977" y="3591290"/>
              <a:ext cx="14914" cy="312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2"/>
                </a:cxn>
                <a:cxn ang="0">
                  <a:pos x="6" y="18"/>
                </a:cxn>
                <a:cxn ang="0">
                  <a:pos x="8" y="0"/>
                </a:cxn>
                <a:cxn ang="0">
                  <a:pos x="0" y="0"/>
                </a:cxn>
              </a:cxnLst>
              <a:rect l="0" t="0" r="r" b="b"/>
              <a:pathLst>
                <a:path w="8" h="18">
                  <a:moveTo>
                    <a:pt x="0" y="0"/>
                  </a:moveTo>
                  <a:lnTo>
                    <a:pt x="2" y="12"/>
                  </a:lnTo>
                  <a:lnTo>
                    <a:pt x="6" y="18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27" name="Freeform 6"/>
            <p:cNvSpPr>
              <a:spLocks/>
            </p:cNvSpPr>
            <p:nvPr/>
          </p:nvSpPr>
          <p:spPr bwMode="auto">
            <a:xfrm>
              <a:off x="4206417" y="2656423"/>
              <a:ext cx="182691" cy="321465"/>
            </a:xfrm>
            <a:custGeom>
              <a:avLst/>
              <a:gdLst/>
              <a:ahLst/>
              <a:cxnLst>
                <a:cxn ang="0">
                  <a:pos x="16" y="154"/>
                </a:cxn>
                <a:cxn ang="0">
                  <a:pos x="13" y="145"/>
                </a:cxn>
                <a:cxn ang="0">
                  <a:pos x="25" y="144"/>
                </a:cxn>
                <a:cxn ang="0">
                  <a:pos x="24" y="135"/>
                </a:cxn>
                <a:cxn ang="0">
                  <a:pos x="29" y="127"/>
                </a:cxn>
                <a:cxn ang="0">
                  <a:pos x="22" y="128"/>
                </a:cxn>
                <a:cxn ang="0">
                  <a:pos x="20" y="122"/>
                </a:cxn>
                <a:cxn ang="0">
                  <a:pos x="39" y="123"/>
                </a:cxn>
                <a:cxn ang="0">
                  <a:pos x="42" y="115"/>
                </a:cxn>
                <a:cxn ang="0">
                  <a:pos x="45" y="104"/>
                </a:cxn>
                <a:cxn ang="0">
                  <a:pos x="40" y="105"/>
                </a:cxn>
                <a:cxn ang="0">
                  <a:pos x="33" y="99"/>
                </a:cxn>
                <a:cxn ang="0">
                  <a:pos x="42" y="86"/>
                </a:cxn>
                <a:cxn ang="0">
                  <a:pos x="24" y="87"/>
                </a:cxn>
                <a:cxn ang="0">
                  <a:pos x="17" y="90"/>
                </a:cxn>
                <a:cxn ang="0">
                  <a:pos x="19" y="80"/>
                </a:cxn>
                <a:cxn ang="0">
                  <a:pos x="20" y="66"/>
                </a:cxn>
                <a:cxn ang="0">
                  <a:pos x="15" y="64"/>
                </a:cxn>
                <a:cxn ang="0">
                  <a:pos x="11" y="76"/>
                </a:cxn>
                <a:cxn ang="0">
                  <a:pos x="10" y="63"/>
                </a:cxn>
                <a:cxn ang="0">
                  <a:pos x="12" y="60"/>
                </a:cxn>
                <a:cxn ang="0">
                  <a:pos x="16" y="50"/>
                </a:cxn>
                <a:cxn ang="0">
                  <a:pos x="6" y="46"/>
                </a:cxn>
                <a:cxn ang="0">
                  <a:pos x="11" y="40"/>
                </a:cxn>
                <a:cxn ang="0">
                  <a:pos x="16" y="33"/>
                </a:cxn>
                <a:cxn ang="0">
                  <a:pos x="13" y="20"/>
                </a:cxn>
                <a:cxn ang="0">
                  <a:pos x="19" y="18"/>
                </a:cxn>
                <a:cxn ang="0">
                  <a:pos x="18" y="0"/>
                </a:cxn>
                <a:cxn ang="0">
                  <a:pos x="34" y="6"/>
                </a:cxn>
                <a:cxn ang="0">
                  <a:pos x="45" y="4"/>
                </a:cxn>
                <a:cxn ang="0">
                  <a:pos x="32" y="22"/>
                </a:cxn>
                <a:cxn ang="0">
                  <a:pos x="34" y="28"/>
                </a:cxn>
                <a:cxn ang="0">
                  <a:pos x="55" y="44"/>
                </a:cxn>
                <a:cxn ang="0">
                  <a:pos x="50" y="57"/>
                </a:cxn>
                <a:cxn ang="0">
                  <a:pos x="37" y="67"/>
                </a:cxn>
                <a:cxn ang="0">
                  <a:pos x="55" y="64"/>
                </a:cxn>
                <a:cxn ang="0">
                  <a:pos x="57" y="79"/>
                </a:cxn>
                <a:cxn ang="0">
                  <a:pos x="61" y="87"/>
                </a:cxn>
                <a:cxn ang="0">
                  <a:pos x="69" y="91"/>
                </a:cxn>
                <a:cxn ang="0">
                  <a:pos x="77" y="109"/>
                </a:cxn>
                <a:cxn ang="0">
                  <a:pos x="82" y="129"/>
                </a:cxn>
                <a:cxn ang="0">
                  <a:pos x="98" y="139"/>
                </a:cxn>
                <a:cxn ang="0">
                  <a:pos x="84" y="157"/>
                </a:cxn>
                <a:cxn ang="0">
                  <a:pos x="95" y="160"/>
                </a:cxn>
                <a:cxn ang="0">
                  <a:pos x="85" y="171"/>
                </a:cxn>
                <a:cxn ang="0">
                  <a:pos x="79" y="177"/>
                </a:cxn>
                <a:cxn ang="0">
                  <a:pos x="62" y="176"/>
                </a:cxn>
                <a:cxn ang="0">
                  <a:pos x="57" y="181"/>
                </a:cxn>
                <a:cxn ang="0">
                  <a:pos x="34" y="183"/>
                </a:cxn>
                <a:cxn ang="0">
                  <a:pos x="22" y="182"/>
                </a:cxn>
                <a:cxn ang="0">
                  <a:pos x="11" y="185"/>
                </a:cxn>
                <a:cxn ang="0">
                  <a:pos x="9" y="177"/>
                </a:cxn>
                <a:cxn ang="0">
                  <a:pos x="18" y="173"/>
                </a:cxn>
                <a:cxn ang="0">
                  <a:pos x="27" y="160"/>
                </a:cxn>
                <a:cxn ang="0">
                  <a:pos x="42" y="155"/>
                </a:cxn>
                <a:cxn ang="0">
                  <a:pos x="34" y="155"/>
                </a:cxn>
                <a:cxn ang="0">
                  <a:pos x="26" y="155"/>
                </a:cxn>
              </a:cxnLst>
              <a:rect l="0" t="0" r="r" b="b"/>
              <a:pathLst>
                <a:path w="98" h="185">
                  <a:moveTo>
                    <a:pt x="25" y="154"/>
                  </a:moveTo>
                  <a:lnTo>
                    <a:pt x="16" y="154"/>
                  </a:lnTo>
                  <a:lnTo>
                    <a:pt x="7" y="151"/>
                  </a:lnTo>
                  <a:lnTo>
                    <a:pt x="13" y="145"/>
                  </a:lnTo>
                  <a:lnTo>
                    <a:pt x="20" y="146"/>
                  </a:lnTo>
                  <a:lnTo>
                    <a:pt x="25" y="144"/>
                  </a:lnTo>
                  <a:lnTo>
                    <a:pt x="23" y="139"/>
                  </a:lnTo>
                  <a:lnTo>
                    <a:pt x="24" y="135"/>
                  </a:lnTo>
                  <a:lnTo>
                    <a:pt x="27" y="133"/>
                  </a:lnTo>
                  <a:lnTo>
                    <a:pt x="29" y="127"/>
                  </a:lnTo>
                  <a:lnTo>
                    <a:pt x="27" y="124"/>
                  </a:lnTo>
                  <a:lnTo>
                    <a:pt x="22" y="128"/>
                  </a:lnTo>
                  <a:lnTo>
                    <a:pt x="19" y="129"/>
                  </a:lnTo>
                  <a:lnTo>
                    <a:pt x="20" y="122"/>
                  </a:lnTo>
                  <a:lnTo>
                    <a:pt x="29" y="120"/>
                  </a:lnTo>
                  <a:lnTo>
                    <a:pt x="39" y="123"/>
                  </a:lnTo>
                  <a:lnTo>
                    <a:pt x="40" y="121"/>
                  </a:lnTo>
                  <a:lnTo>
                    <a:pt x="42" y="115"/>
                  </a:lnTo>
                  <a:lnTo>
                    <a:pt x="40" y="113"/>
                  </a:lnTo>
                  <a:lnTo>
                    <a:pt x="45" y="104"/>
                  </a:lnTo>
                  <a:lnTo>
                    <a:pt x="42" y="101"/>
                  </a:lnTo>
                  <a:lnTo>
                    <a:pt x="40" y="105"/>
                  </a:lnTo>
                  <a:lnTo>
                    <a:pt x="37" y="104"/>
                  </a:lnTo>
                  <a:lnTo>
                    <a:pt x="33" y="99"/>
                  </a:lnTo>
                  <a:lnTo>
                    <a:pt x="35" y="91"/>
                  </a:lnTo>
                  <a:lnTo>
                    <a:pt x="42" y="86"/>
                  </a:lnTo>
                  <a:lnTo>
                    <a:pt x="42" y="86"/>
                  </a:lnTo>
                  <a:lnTo>
                    <a:pt x="24" y="87"/>
                  </a:lnTo>
                  <a:lnTo>
                    <a:pt x="25" y="90"/>
                  </a:lnTo>
                  <a:lnTo>
                    <a:pt x="17" y="90"/>
                  </a:lnTo>
                  <a:lnTo>
                    <a:pt x="13" y="81"/>
                  </a:lnTo>
                  <a:lnTo>
                    <a:pt x="19" y="80"/>
                  </a:lnTo>
                  <a:lnTo>
                    <a:pt x="24" y="70"/>
                  </a:lnTo>
                  <a:lnTo>
                    <a:pt x="20" y="66"/>
                  </a:lnTo>
                  <a:lnTo>
                    <a:pt x="21" y="62"/>
                  </a:lnTo>
                  <a:lnTo>
                    <a:pt x="15" y="64"/>
                  </a:lnTo>
                  <a:lnTo>
                    <a:pt x="15" y="71"/>
                  </a:lnTo>
                  <a:lnTo>
                    <a:pt x="11" y="76"/>
                  </a:lnTo>
                  <a:lnTo>
                    <a:pt x="8" y="71"/>
                  </a:lnTo>
                  <a:lnTo>
                    <a:pt x="10" y="63"/>
                  </a:lnTo>
                  <a:lnTo>
                    <a:pt x="13" y="61"/>
                  </a:lnTo>
                  <a:lnTo>
                    <a:pt x="12" y="60"/>
                  </a:lnTo>
                  <a:lnTo>
                    <a:pt x="16" y="56"/>
                  </a:lnTo>
                  <a:lnTo>
                    <a:pt x="16" y="50"/>
                  </a:lnTo>
                  <a:lnTo>
                    <a:pt x="12" y="51"/>
                  </a:lnTo>
                  <a:lnTo>
                    <a:pt x="6" y="46"/>
                  </a:lnTo>
                  <a:lnTo>
                    <a:pt x="6" y="44"/>
                  </a:lnTo>
                  <a:lnTo>
                    <a:pt x="11" y="40"/>
                  </a:lnTo>
                  <a:lnTo>
                    <a:pt x="16" y="38"/>
                  </a:lnTo>
                  <a:lnTo>
                    <a:pt x="16" y="33"/>
                  </a:lnTo>
                  <a:lnTo>
                    <a:pt x="13" y="30"/>
                  </a:lnTo>
                  <a:lnTo>
                    <a:pt x="13" y="20"/>
                  </a:lnTo>
                  <a:lnTo>
                    <a:pt x="16" y="18"/>
                  </a:lnTo>
                  <a:lnTo>
                    <a:pt x="19" y="18"/>
                  </a:lnTo>
                  <a:lnTo>
                    <a:pt x="15" y="15"/>
                  </a:lnTo>
                  <a:lnTo>
                    <a:pt x="18" y="0"/>
                  </a:lnTo>
                  <a:lnTo>
                    <a:pt x="29" y="2"/>
                  </a:lnTo>
                  <a:lnTo>
                    <a:pt x="34" y="6"/>
                  </a:lnTo>
                  <a:lnTo>
                    <a:pt x="39" y="4"/>
                  </a:lnTo>
                  <a:lnTo>
                    <a:pt x="45" y="4"/>
                  </a:lnTo>
                  <a:lnTo>
                    <a:pt x="44" y="11"/>
                  </a:lnTo>
                  <a:lnTo>
                    <a:pt x="32" y="22"/>
                  </a:lnTo>
                  <a:lnTo>
                    <a:pt x="35" y="26"/>
                  </a:lnTo>
                  <a:lnTo>
                    <a:pt x="34" y="28"/>
                  </a:lnTo>
                  <a:lnTo>
                    <a:pt x="57" y="30"/>
                  </a:lnTo>
                  <a:lnTo>
                    <a:pt x="55" y="44"/>
                  </a:lnTo>
                  <a:lnTo>
                    <a:pt x="46" y="53"/>
                  </a:lnTo>
                  <a:lnTo>
                    <a:pt x="50" y="57"/>
                  </a:lnTo>
                  <a:lnTo>
                    <a:pt x="37" y="66"/>
                  </a:lnTo>
                  <a:lnTo>
                    <a:pt x="37" y="67"/>
                  </a:lnTo>
                  <a:lnTo>
                    <a:pt x="43" y="64"/>
                  </a:lnTo>
                  <a:lnTo>
                    <a:pt x="55" y="64"/>
                  </a:lnTo>
                  <a:lnTo>
                    <a:pt x="57" y="75"/>
                  </a:lnTo>
                  <a:lnTo>
                    <a:pt x="57" y="79"/>
                  </a:lnTo>
                  <a:lnTo>
                    <a:pt x="61" y="81"/>
                  </a:lnTo>
                  <a:lnTo>
                    <a:pt x="61" y="87"/>
                  </a:lnTo>
                  <a:lnTo>
                    <a:pt x="63" y="91"/>
                  </a:lnTo>
                  <a:lnTo>
                    <a:pt x="69" y="91"/>
                  </a:lnTo>
                  <a:lnTo>
                    <a:pt x="77" y="103"/>
                  </a:lnTo>
                  <a:lnTo>
                    <a:pt x="77" y="109"/>
                  </a:lnTo>
                  <a:lnTo>
                    <a:pt x="80" y="112"/>
                  </a:lnTo>
                  <a:lnTo>
                    <a:pt x="82" y="129"/>
                  </a:lnTo>
                  <a:lnTo>
                    <a:pt x="92" y="129"/>
                  </a:lnTo>
                  <a:lnTo>
                    <a:pt x="98" y="139"/>
                  </a:lnTo>
                  <a:lnTo>
                    <a:pt x="95" y="152"/>
                  </a:lnTo>
                  <a:lnTo>
                    <a:pt x="84" y="157"/>
                  </a:lnTo>
                  <a:lnTo>
                    <a:pt x="89" y="160"/>
                  </a:lnTo>
                  <a:lnTo>
                    <a:pt x="95" y="160"/>
                  </a:lnTo>
                  <a:lnTo>
                    <a:pt x="92" y="165"/>
                  </a:lnTo>
                  <a:lnTo>
                    <a:pt x="85" y="171"/>
                  </a:lnTo>
                  <a:lnTo>
                    <a:pt x="84" y="175"/>
                  </a:lnTo>
                  <a:lnTo>
                    <a:pt x="79" y="177"/>
                  </a:lnTo>
                  <a:lnTo>
                    <a:pt x="72" y="175"/>
                  </a:lnTo>
                  <a:lnTo>
                    <a:pt x="62" y="176"/>
                  </a:lnTo>
                  <a:lnTo>
                    <a:pt x="58" y="176"/>
                  </a:lnTo>
                  <a:lnTo>
                    <a:pt x="57" y="181"/>
                  </a:lnTo>
                  <a:lnTo>
                    <a:pt x="57" y="182"/>
                  </a:lnTo>
                  <a:lnTo>
                    <a:pt x="34" y="183"/>
                  </a:lnTo>
                  <a:lnTo>
                    <a:pt x="29" y="184"/>
                  </a:lnTo>
                  <a:lnTo>
                    <a:pt x="22" y="182"/>
                  </a:lnTo>
                  <a:lnTo>
                    <a:pt x="12" y="183"/>
                  </a:lnTo>
                  <a:lnTo>
                    <a:pt x="11" y="185"/>
                  </a:lnTo>
                  <a:lnTo>
                    <a:pt x="0" y="183"/>
                  </a:lnTo>
                  <a:lnTo>
                    <a:pt x="9" y="177"/>
                  </a:lnTo>
                  <a:lnTo>
                    <a:pt x="12" y="173"/>
                  </a:lnTo>
                  <a:lnTo>
                    <a:pt x="18" y="173"/>
                  </a:lnTo>
                  <a:lnTo>
                    <a:pt x="18" y="166"/>
                  </a:lnTo>
                  <a:lnTo>
                    <a:pt x="27" y="160"/>
                  </a:lnTo>
                  <a:lnTo>
                    <a:pt x="38" y="161"/>
                  </a:lnTo>
                  <a:lnTo>
                    <a:pt x="42" y="155"/>
                  </a:lnTo>
                  <a:lnTo>
                    <a:pt x="43" y="153"/>
                  </a:lnTo>
                  <a:lnTo>
                    <a:pt x="34" y="155"/>
                  </a:lnTo>
                  <a:lnTo>
                    <a:pt x="34" y="156"/>
                  </a:lnTo>
                  <a:lnTo>
                    <a:pt x="26" y="155"/>
                  </a:lnTo>
                  <a:lnTo>
                    <a:pt x="25" y="15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28" name="Freeform 8"/>
            <p:cNvSpPr>
              <a:spLocks/>
            </p:cNvSpPr>
            <p:nvPr/>
          </p:nvSpPr>
          <p:spPr bwMode="auto">
            <a:xfrm>
              <a:off x="7041852" y="4619965"/>
              <a:ext cx="477233" cy="429199"/>
            </a:xfrm>
            <a:custGeom>
              <a:avLst/>
              <a:gdLst/>
              <a:ahLst/>
              <a:cxnLst>
                <a:cxn ang="0">
                  <a:pos x="174" y="208"/>
                </a:cxn>
                <a:cxn ang="0">
                  <a:pos x="167" y="213"/>
                </a:cxn>
                <a:cxn ang="0">
                  <a:pos x="158" y="214"/>
                </a:cxn>
                <a:cxn ang="0">
                  <a:pos x="139" y="216"/>
                </a:cxn>
                <a:cxn ang="0">
                  <a:pos x="117" y="229"/>
                </a:cxn>
                <a:cxn ang="0">
                  <a:pos x="102" y="234"/>
                </a:cxn>
                <a:cxn ang="0">
                  <a:pos x="84" y="231"/>
                </a:cxn>
                <a:cxn ang="0">
                  <a:pos x="75" y="231"/>
                </a:cxn>
                <a:cxn ang="0">
                  <a:pos x="72" y="238"/>
                </a:cxn>
                <a:cxn ang="0">
                  <a:pos x="62" y="241"/>
                </a:cxn>
                <a:cxn ang="0">
                  <a:pos x="40" y="247"/>
                </a:cxn>
                <a:cxn ang="0">
                  <a:pos x="27" y="236"/>
                </a:cxn>
                <a:cxn ang="0">
                  <a:pos x="22" y="234"/>
                </a:cxn>
                <a:cxn ang="0">
                  <a:pos x="27" y="219"/>
                </a:cxn>
                <a:cxn ang="0">
                  <a:pos x="28" y="199"/>
                </a:cxn>
                <a:cxn ang="0">
                  <a:pos x="23" y="194"/>
                </a:cxn>
                <a:cxn ang="0">
                  <a:pos x="21" y="187"/>
                </a:cxn>
                <a:cxn ang="0">
                  <a:pos x="14" y="164"/>
                </a:cxn>
                <a:cxn ang="0">
                  <a:pos x="0" y="140"/>
                </a:cxn>
                <a:cxn ang="0">
                  <a:pos x="2" y="133"/>
                </a:cxn>
                <a:cxn ang="0">
                  <a:pos x="5" y="129"/>
                </a:cxn>
                <a:cxn ang="0">
                  <a:pos x="12" y="131"/>
                </a:cxn>
                <a:cxn ang="0">
                  <a:pos x="14" y="128"/>
                </a:cxn>
                <a:cxn ang="0">
                  <a:pos x="6" y="100"/>
                </a:cxn>
                <a:cxn ang="0">
                  <a:pos x="9" y="92"/>
                </a:cxn>
                <a:cxn ang="0">
                  <a:pos x="13" y="86"/>
                </a:cxn>
                <a:cxn ang="0">
                  <a:pos x="14" y="88"/>
                </a:cxn>
                <a:cxn ang="0">
                  <a:pos x="17" y="88"/>
                </a:cxn>
                <a:cxn ang="0">
                  <a:pos x="24" y="80"/>
                </a:cxn>
                <a:cxn ang="0">
                  <a:pos x="35" y="75"/>
                </a:cxn>
                <a:cxn ang="0">
                  <a:pos x="44" y="70"/>
                </a:cxn>
                <a:cxn ang="0">
                  <a:pos x="56" y="71"/>
                </a:cxn>
                <a:cxn ang="0">
                  <a:pos x="87" y="62"/>
                </a:cxn>
                <a:cxn ang="0">
                  <a:pos x="95" y="59"/>
                </a:cxn>
                <a:cxn ang="0">
                  <a:pos x="104" y="51"/>
                </a:cxn>
                <a:cxn ang="0">
                  <a:pos x="107" y="43"/>
                </a:cxn>
                <a:cxn ang="0">
                  <a:pos x="107" y="35"/>
                </a:cxn>
                <a:cxn ang="0">
                  <a:pos x="113" y="29"/>
                </a:cxn>
                <a:cxn ang="0">
                  <a:pos x="117" y="31"/>
                </a:cxn>
                <a:cxn ang="0">
                  <a:pos x="121" y="41"/>
                </a:cxn>
                <a:cxn ang="0">
                  <a:pos x="121" y="37"/>
                </a:cxn>
                <a:cxn ang="0">
                  <a:pos x="123" y="29"/>
                </a:cxn>
                <a:cxn ang="0">
                  <a:pos x="133" y="31"/>
                </a:cxn>
                <a:cxn ang="0">
                  <a:pos x="131" y="24"/>
                </a:cxn>
                <a:cxn ang="0">
                  <a:pos x="137" y="16"/>
                </a:cxn>
                <a:cxn ang="0">
                  <a:pos x="143" y="10"/>
                </a:cxn>
                <a:cxn ang="0">
                  <a:pos x="147" y="10"/>
                </a:cxn>
                <a:cxn ang="0">
                  <a:pos x="149" y="1"/>
                </a:cxn>
                <a:cxn ang="0">
                  <a:pos x="154" y="3"/>
                </a:cxn>
                <a:cxn ang="0">
                  <a:pos x="163" y="0"/>
                </a:cxn>
                <a:cxn ang="0">
                  <a:pos x="171" y="9"/>
                </a:cxn>
                <a:cxn ang="0">
                  <a:pos x="171" y="13"/>
                </a:cxn>
                <a:cxn ang="0">
                  <a:pos x="256" y="47"/>
                </a:cxn>
              </a:cxnLst>
              <a:rect l="0" t="0" r="r" b="b"/>
              <a:pathLst>
                <a:path w="256" h="247">
                  <a:moveTo>
                    <a:pt x="174" y="207"/>
                  </a:moveTo>
                  <a:lnTo>
                    <a:pt x="174" y="208"/>
                  </a:lnTo>
                  <a:lnTo>
                    <a:pt x="170" y="210"/>
                  </a:lnTo>
                  <a:lnTo>
                    <a:pt x="167" y="213"/>
                  </a:lnTo>
                  <a:lnTo>
                    <a:pt x="163" y="213"/>
                  </a:lnTo>
                  <a:lnTo>
                    <a:pt x="158" y="214"/>
                  </a:lnTo>
                  <a:lnTo>
                    <a:pt x="143" y="212"/>
                  </a:lnTo>
                  <a:lnTo>
                    <a:pt x="139" y="216"/>
                  </a:lnTo>
                  <a:lnTo>
                    <a:pt x="135" y="215"/>
                  </a:lnTo>
                  <a:lnTo>
                    <a:pt x="117" y="229"/>
                  </a:lnTo>
                  <a:lnTo>
                    <a:pt x="114" y="233"/>
                  </a:lnTo>
                  <a:lnTo>
                    <a:pt x="102" y="234"/>
                  </a:lnTo>
                  <a:lnTo>
                    <a:pt x="88" y="233"/>
                  </a:lnTo>
                  <a:lnTo>
                    <a:pt x="84" y="231"/>
                  </a:lnTo>
                  <a:lnTo>
                    <a:pt x="78" y="230"/>
                  </a:lnTo>
                  <a:lnTo>
                    <a:pt x="75" y="231"/>
                  </a:lnTo>
                  <a:lnTo>
                    <a:pt x="72" y="234"/>
                  </a:lnTo>
                  <a:lnTo>
                    <a:pt x="72" y="238"/>
                  </a:lnTo>
                  <a:lnTo>
                    <a:pt x="67" y="241"/>
                  </a:lnTo>
                  <a:lnTo>
                    <a:pt x="62" y="241"/>
                  </a:lnTo>
                  <a:lnTo>
                    <a:pt x="56" y="244"/>
                  </a:lnTo>
                  <a:lnTo>
                    <a:pt x="40" y="247"/>
                  </a:lnTo>
                  <a:lnTo>
                    <a:pt x="32" y="241"/>
                  </a:lnTo>
                  <a:lnTo>
                    <a:pt x="27" y="236"/>
                  </a:lnTo>
                  <a:lnTo>
                    <a:pt x="23" y="236"/>
                  </a:lnTo>
                  <a:lnTo>
                    <a:pt x="22" y="234"/>
                  </a:lnTo>
                  <a:lnTo>
                    <a:pt x="21" y="223"/>
                  </a:lnTo>
                  <a:lnTo>
                    <a:pt x="27" y="219"/>
                  </a:lnTo>
                  <a:lnTo>
                    <a:pt x="27" y="203"/>
                  </a:lnTo>
                  <a:lnTo>
                    <a:pt x="28" y="199"/>
                  </a:lnTo>
                  <a:lnTo>
                    <a:pt x="27" y="196"/>
                  </a:lnTo>
                  <a:lnTo>
                    <a:pt x="23" y="194"/>
                  </a:lnTo>
                  <a:lnTo>
                    <a:pt x="21" y="190"/>
                  </a:lnTo>
                  <a:lnTo>
                    <a:pt x="21" y="187"/>
                  </a:lnTo>
                  <a:lnTo>
                    <a:pt x="14" y="168"/>
                  </a:lnTo>
                  <a:lnTo>
                    <a:pt x="14" y="164"/>
                  </a:lnTo>
                  <a:lnTo>
                    <a:pt x="7" y="147"/>
                  </a:lnTo>
                  <a:lnTo>
                    <a:pt x="0" y="140"/>
                  </a:lnTo>
                  <a:lnTo>
                    <a:pt x="0" y="136"/>
                  </a:lnTo>
                  <a:lnTo>
                    <a:pt x="2" y="133"/>
                  </a:lnTo>
                  <a:lnTo>
                    <a:pt x="6" y="133"/>
                  </a:lnTo>
                  <a:lnTo>
                    <a:pt x="5" y="129"/>
                  </a:lnTo>
                  <a:lnTo>
                    <a:pt x="9" y="129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14" y="128"/>
                  </a:lnTo>
                  <a:lnTo>
                    <a:pt x="9" y="118"/>
                  </a:lnTo>
                  <a:lnTo>
                    <a:pt x="6" y="100"/>
                  </a:lnTo>
                  <a:lnTo>
                    <a:pt x="6" y="95"/>
                  </a:lnTo>
                  <a:lnTo>
                    <a:pt x="9" y="92"/>
                  </a:lnTo>
                  <a:lnTo>
                    <a:pt x="9" y="88"/>
                  </a:lnTo>
                  <a:lnTo>
                    <a:pt x="13" y="86"/>
                  </a:lnTo>
                  <a:lnTo>
                    <a:pt x="14" y="86"/>
                  </a:lnTo>
                  <a:lnTo>
                    <a:pt x="14" y="88"/>
                  </a:lnTo>
                  <a:lnTo>
                    <a:pt x="14" y="89"/>
                  </a:lnTo>
                  <a:lnTo>
                    <a:pt x="17" y="88"/>
                  </a:lnTo>
                  <a:lnTo>
                    <a:pt x="19" y="85"/>
                  </a:lnTo>
                  <a:lnTo>
                    <a:pt x="24" y="80"/>
                  </a:lnTo>
                  <a:lnTo>
                    <a:pt x="27" y="80"/>
                  </a:lnTo>
                  <a:lnTo>
                    <a:pt x="35" y="75"/>
                  </a:lnTo>
                  <a:lnTo>
                    <a:pt x="39" y="70"/>
                  </a:lnTo>
                  <a:lnTo>
                    <a:pt x="44" y="70"/>
                  </a:lnTo>
                  <a:lnTo>
                    <a:pt x="51" y="72"/>
                  </a:lnTo>
                  <a:lnTo>
                    <a:pt x="56" y="71"/>
                  </a:lnTo>
                  <a:lnTo>
                    <a:pt x="72" y="66"/>
                  </a:lnTo>
                  <a:lnTo>
                    <a:pt x="87" y="62"/>
                  </a:lnTo>
                  <a:lnTo>
                    <a:pt x="92" y="59"/>
                  </a:lnTo>
                  <a:lnTo>
                    <a:pt x="95" y="59"/>
                  </a:lnTo>
                  <a:lnTo>
                    <a:pt x="99" y="51"/>
                  </a:lnTo>
                  <a:lnTo>
                    <a:pt x="104" y="51"/>
                  </a:lnTo>
                  <a:lnTo>
                    <a:pt x="108" y="46"/>
                  </a:lnTo>
                  <a:lnTo>
                    <a:pt x="107" y="43"/>
                  </a:lnTo>
                  <a:lnTo>
                    <a:pt x="106" y="38"/>
                  </a:lnTo>
                  <a:lnTo>
                    <a:pt x="107" y="35"/>
                  </a:lnTo>
                  <a:lnTo>
                    <a:pt x="109" y="33"/>
                  </a:lnTo>
                  <a:lnTo>
                    <a:pt x="113" y="29"/>
                  </a:lnTo>
                  <a:lnTo>
                    <a:pt x="116" y="28"/>
                  </a:lnTo>
                  <a:lnTo>
                    <a:pt x="117" y="31"/>
                  </a:lnTo>
                  <a:lnTo>
                    <a:pt x="117" y="41"/>
                  </a:lnTo>
                  <a:lnTo>
                    <a:pt x="121" y="41"/>
                  </a:lnTo>
                  <a:lnTo>
                    <a:pt x="123" y="40"/>
                  </a:lnTo>
                  <a:lnTo>
                    <a:pt x="121" y="37"/>
                  </a:lnTo>
                  <a:lnTo>
                    <a:pt x="121" y="32"/>
                  </a:lnTo>
                  <a:lnTo>
                    <a:pt x="123" y="29"/>
                  </a:lnTo>
                  <a:lnTo>
                    <a:pt x="129" y="33"/>
                  </a:lnTo>
                  <a:lnTo>
                    <a:pt x="133" y="31"/>
                  </a:lnTo>
                  <a:lnTo>
                    <a:pt x="131" y="27"/>
                  </a:lnTo>
                  <a:lnTo>
                    <a:pt x="131" y="24"/>
                  </a:lnTo>
                  <a:lnTo>
                    <a:pt x="137" y="20"/>
                  </a:lnTo>
                  <a:lnTo>
                    <a:pt x="137" y="16"/>
                  </a:lnTo>
                  <a:lnTo>
                    <a:pt x="140" y="12"/>
                  </a:lnTo>
                  <a:lnTo>
                    <a:pt x="143" y="10"/>
                  </a:lnTo>
                  <a:lnTo>
                    <a:pt x="145" y="12"/>
                  </a:lnTo>
                  <a:lnTo>
                    <a:pt x="147" y="10"/>
                  </a:lnTo>
                  <a:lnTo>
                    <a:pt x="149" y="8"/>
                  </a:lnTo>
                  <a:lnTo>
                    <a:pt x="149" y="1"/>
                  </a:lnTo>
                  <a:lnTo>
                    <a:pt x="151" y="1"/>
                  </a:lnTo>
                  <a:lnTo>
                    <a:pt x="154" y="3"/>
                  </a:lnTo>
                  <a:lnTo>
                    <a:pt x="156" y="0"/>
                  </a:lnTo>
                  <a:lnTo>
                    <a:pt x="163" y="0"/>
                  </a:lnTo>
                  <a:lnTo>
                    <a:pt x="169" y="9"/>
                  </a:lnTo>
                  <a:lnTo>
                    <a:pt x="171" y="9"/>
                  </a:lnTo>
                  <a:lnTo>
                    <a:pt x="174" y="12"/>
                  </a:lnTo>
                  <a:lnTo>
                    <a:pt x="171" y="13"/>
                  </a:lnTo>
                  <a:lnTo>
                    <a:pt x="174" y="15"/>
                  </a:lnTo>
                  <a:lnTo>
                    <a:pt x="256" y="47"/>
                  </a:lnTo>
                  <a:lnTo>
                    <a:pt x="174" y="20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29" name="Freeform 10"/>
            <p:cNvSpPr>
              <a:spLocks/>
            </p:cNvSpPr>
            <p:nvPr/>
          </p:nvSpPr>
          <p:spPr bwMode="auto">
            <a:xfrm>
              <a:off x="7371814" y="4574786"/>
              <a:ext cx="197604" cy="152913"/>
            </a:xfrm>
            <a:custGeom>
              <a:avLst/>
              <a:gdLst/>
              <a:ahLst/>
              <a:cxnLst>
                <a:cxn ang="0">
                  <a:pos x="105" y="60"/>
                </a:cxn>
                <a:cxn ang="0">
                  <a:pos x="97" y="53"/>
                </a:cxn>
                <a:cxn ang="0">
                  <a:pos x="89" y="53"/>
                </a:cxn>
                <a:cxn ang="0">
                  <a:pos x="77" y="44"/>
                </a:cxn>
                <a:cxn ang="0">
                  <a:pos x="78" y="41"/>
                </a:cxn>
                <a:cxn ang="0">
                  <a:pos x="82" y="38"/>
                </a:cxn>
                <a:cxn ang="0">
                  <a:pos x="82" y="29"/>
                </a:cxn>
                <a:cxn ang="0">
                  <a:pos x="84" y="26"/>
                </a:cxn>
                <a:cxn ang="0">
                  <a:pos x="91" y="26"/>
                </a:cxn>
                <a:cxn ang="0">
                  <a:pos x="93" y="18"/>
                </a:cxn>
                <a:cxn ang="0">
                  <a:pos x="93" y="15"/>
                </a:cxn>
                <a:cxn ang="0">
                  <a:pos x="91" y="13"/>
                </a:cxn>
                <a:cxn ang="0">
                  <a:pos x="87" y="13"/>
                </a:cxn>
                <a:cxn ang="0">
                  <a:pos x="87" y="17"/>
                </a:cxn>
                <a:cxn ang="0">
                  <a:pos x="86" y="18"/>
                </a:cxn>
                <a:cxn ang="0">
                  <a:pos x="84" y="17"/>
                </a:cxn>
                <a:cxn ang="0">
                  <a:pos x="84" y="11"/>
                </a:cxn>
                <a:cxn ang="0">
                  <a:pos x="77" y="10"/>
                </a:cxn>
                <a:cxn ang="0">
                  <a:pos x="71" y="10"/>
                </a:cxn>
                <a:cxn ang="0">
                  <a:pos x="70" y="7"/>
                </a:cxn>
                <a:cxn ang="0">
                  <a:pos x="66" y="5"/>
                </a:cxn>
                <a:cxn ang="0">
                  <a:pos x="55" y="5"/>
                </a:cxn>
                <a:cxn ang="0">
                  <a:pos x="52" y="2"/>
                </a:cxn>
                <a:cxn ang="0">
                  <a:pos x="49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40" y="5"/>
                </a:cxn>
                <a:cxn ang="0">
                  <a:pos x="42" y="8"/>
                </a:cxn>
                <a:cxn ang="0">
                  <a:pos x="42" y="9"/>
                </a:cxn>
                <a:cxn ang="0">
                  <a:pos x="40" y="11"/>
                </a:cxn>
                <a:cxn ang="0">
                  <a:pos x="34" y="11"/>
                </a:cxn>
                <a:cxn ang="0">
                  <a:pos x="29" y="13"/>
                </a:cxn>
                <a:cxn ang="0">
                  <a:pos x="21" y="18"/>
                </a:cxn>
                <a:cxn ang="0">
                  <a:pos x="21" y="21"/>
                </a:cxn>
                <a:cxn ang="0">
                  <a:pos x="21" y="23"/>
                </a:cxn>
                <a:cxn ang="0">
                  <a:pos x="17" y="27"/>
                </a:cxn>
                <a:cxn ang="0">
                  <a:pos x="14" y="27"/>
                </a:cxn>
                <a:cxn ang="0">
                  <a:pos x="11" y="33"/>
                </a:cxn>
                <a:cxn ang="0">
                  <a:pos x="11" y="34"/>
                </a:cxn>
                <a:cxn ang="0">
                  <a:pos x="16" y="39"/>
                </a:cxn>
                <a:cxn ang="0">
                  <a:pos x="15" y="40"/>
                </a:cxn>
                <a:cxn ang="0">
                  <a:pos x="8" y="40"/>
                </a:cxn>
                <a:cxn ang="0">
                  <a:pos x="5" y="38"/>
                </a:cxn>
                <a:cxn ang="0">
                  <a:pos x="3" y="40"/>
                </a:cxn>
                <a:cxn ang="0">
                  <a:pos x="0" y="40"/>
                </a:cxn>
                <a:cxn ang="0">
                  <a:pos x="106" y="88"/>
                </a:cxn>
                <a:cxn ang="0">
                  <a:pos x="105" y="60"/>
                </a:cxn>
              </a:cxnLst>
              <a:rect l="0" t="0" r="r" b="b"/>
              <a:pathLst>
                <a:path w="106" h="88">
                  <a:moveTo>
                    <a:pt x="105" y="60"/>
                  </a:moveTo>
                  <a:lnTo>
                    <a:pt x="97" y="53"/>
                  </a:lnTo>
                  <a:lnTo>
                    <a:pt x="89" y="53"/>
                  </a:lnTo>
                  <a:lnTo>
                    <a:pt x="77" y="44"/>
                  </a:lnTo>
                  <a:lnTo>
                    <a:pt x="78" y="41"/>
                  </a:lnTo>
                  <a:lnTo>
                    <a:pt x="82" y="38"/>
                  </a:lnTo>
                  <a:lnTo>
                    <a:pt x="82" y="29"/>
                  </a:lnTo>
                  <a:lnTo>
                    <a:pt x="84" y="26"/>
                  </a:lnTo>
                  <a:lnTo>
                    <a:pt x="91" y="26"/>
                  </a:lnTo>
                  <a:lnTo>
                    <a:pt x="93" y="18"/>
                  </a:lnTo>
                  <a:lnTo>
                    <a:pt x="93" y="15"/>
                  </a:lnTo>
                  <a:lnTo>
                    <a:pt x="91" y="13"/>
                  </a:lnTo>
                  <a:lnTo>
                    <a:pt x="87" y="13"/>
                  </a:lnTo>
                  <a:lnTo>
                    <a:pt x="87" y="17"/>
                  </a:lnTo>
                  <a:lnTo>
                    <a:pt x="86" y="18"/>
                  </a:lnTo>
                  <a:lnTo>
                    <a:pt x="84" y="17"/>
                  </a:lnTo>
                  <a:lnTo>
                    <a:pt x="84" y="11"/>
                  </a:lnTo>
                  <a:lnTo>
                    <a:pt x="77" y="10"/>
                  </a:lnTo>
                  <a:lnTo>
                    <a:pt x="71" y="10"/>
                  </a:lnTo>
                  <a:lnTo>
                    <a:pt x="70" y="7"/>
                  </a:lnTo>
                  <a:lnTo>
                    <a:pt x="66" y="5"/>
                  </a:lnTo>
                  <a:lnTo>
                    <a:pt x="55" y="5"/>
                  </a:lnTo>
                  <a:lnTo>
                    <a:pt x="52" y="2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40" y="5"/>
                  </a:lnTo>
                  <a:lnTo>
                    <a:pt x="42" y="8"/>
                  </a:lnTo>
                  <a:lnTo>
                    <a:pt x="42" y="9"/>
                  </a:lnTo>
                  <a:lnTo>
                    <a:pt x="40" y="11"/>
                  </a:lnTo>
                  <a:lnTo>
                    <a:pt x="34" y="11"/>
                  </a:lnTo>
                  <a:lnTo>
                    <a:pt x="29" y="13"/>
                  </a:lnTo>
                  <a:lnTo>
                    <a:pt x="21" y="18"/>
                  </a:lnTo>
                  <a:lnTo>
                    <a:pt x="21" y="21"/>
                  </a:lnTo>
                  <a:lnTo>
                    <a:pt x="21" y="23"/>
                  </a:lnTo>
                  <a:lnTo>
                    <a:pt x="17" y="27"/>
                  </a:lnTo>
                  <a:lnTo>
                    <a:pt x="14" y="27"/>
                  </a:lnTo>
                  <a:lnTo>
                    <a:pt x="11" y="33"/>
                  </a:lnTo>
                  <a:lnTo>
                    <a:pt x="11" y="34"/>
                  </a:lnTo>
                  <a:lnTo>
                    <a:pt x="16" y="39"/>
                  </a:lnTo>
                  <a:lnTo>
                    <a:pt x="15" y="40"/>
                  </a:lnTo>
                  <a:lnTo>
                    <a:pt x="8" y="40"/>
                  </a:lnTo>
                  <a:lnTo>
                    <a:pt x="5" y="38"/>
                  </a:lnTo>
                  <a:lnTo>
                    <a:pt x="3" y="40"/>
                  </a:lnTo>
                  <a:lnTo>
                    <a:pt x="0" y="40"/>
                  </a:lnTo>
                  <a:lnTo>
                    <a:pt x="106" y="88"/>
                  </a:lnTo>
                  <a:lnTo>
                    <a:pt x="105" y="6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30" name="Freeform 12"/>
            <p:cNvSpPr>
              <a:spLocks/>
            </p:cNvSpPr>
            <p:nvPr/>
          </p:nvSpPr>
          <p:spPr bwMode="auto">
            <a:xfrm>
              <a:off x="7371814" y="4943167"/>
              <a:ext cx="296407" cy="184191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9" y="21"/>
                </a:cxn>
                <a:cxn ang="0">
                  <a:pos x="18" y="21"/>
                </a:cxn>
                <a:cxn ang="0">
                  <a:pos x="21" y="19"/>
                </a:cxn>
                <a:cxn ang="0">
                  <a:pos x="36" y="24"/>
                </a:cxn>
                <a:cxn ang="0">
                  <a:pos x="36" y="30"/>
                </a:cxn>
                <a:cxn ang="0">
                  <a:pos x="49" y="28"/>
                </a:cxn>
                <a:cxn ang="0">
                  <a:pos x="51" y="34"/>
                </a:cxn>
                <a:cxn ang="0">
                  <a:pos x="58" y="34"/>
                </a:cxn>
                <a:cxn ang="0">
                  <a:pos x="65" y="36"/>
                </a:cxn>
                <a:cxn ang="0">
                  <a:pos x="65" y="38"/>
                </a:cxn>
                <a:cxn ang="0">
                  <a:pos x="60" y="40"/>
                </a:cxn>
                <a:cxn ang="0">
                  <a:pos x="60" y="45"/>
                </a:cxn>
                <a:cxn ang="0">
                  <a:pos x="62" y="48"/>
                </a:cxn>
                <a:cxn ang="0">
                  <a:pos x="71" y="53"/>
                </a:cxn>
                <a:cxn ang="0">
                  <a:pos x="72" y="57"/>
                </a:cxn>
                <a:cxn ang="0">
                  <a:pos x="69" y="60"/>
                </a:cxn>
                <a:cxn ang="0">
                  <a:pos x="70" y="64"/>
                </a:cxn>
                <a:cxn ang="0">
                  <a:pos x="76" y="67"/>
                </a:cxn>
                <a:cxn ang="0">
                  <a:pos x="82" y="67"/>
                </a:cxn>
                <a:cxn ang="0">
                  <a:pos x="82" y="65"/>
                </a:cxn>
                <a:cxn ang="0">
                  <a:pos x="82" y="60"/>
                </a:cxn>
                <a:cxn ang="0">
                  <a:pos x="83" y="54"/>
                </a:cxn>
                <a:cxn ang="0">
                  <a:pos x="95" y="50"/>
                </a:cxn>
                <a:cxn ang="0">
                  <a:pos x="97" y="47"/>
                </a:cxn>
                <a:cxn ang="0">
                  <a:pos x="95" y="38"/>
                </a:cxn>
                <a:cxn ang="0">
                  <a:pos x="97" y="35"/>
                </a:cxn>
                <a:cxn ang="0">
                  <a:pos x="103" y="38"/>
                </a:cxn>
                <a:cxn ang="0">
                  <a:pos x="103" y="44"/>
                </a:cxn>
                <a:cxn ang="0">
                  <a:pos x="102" y="47"/>
                </a:cxn>
                <a:cxn ang="0">
                  <a:pos x="98" y="51"/>
                </a:cxn>
                <a:cxn ang="0">
                  <a:pos x="97" y="64"/>
                </a:cxn>
                <a:cxn ang="0">
                  <a:pos x="94" y="66"/>
                </a:cxn>
                <a:cxn ang="0">
                  <a:pos x="93" y="66"/>
                </a:cxn>
                <a:cxn ang="0">
                  <a:pos x="87" y="69"/>
                </a:cxn>
                <a:cxn ang="0">
                  <a:pos x="87" y="72"/>
                </a:cxn>
                <a:cxn ang="0">
                  <a:pos x="92" y="74"/>
                </a:cxn>
                <a:cxn ang="0">
                  <a:pos x="97" y="72"/>
                </a:cxn>
                <a:cxn ang="0">
                  <a:pos x="102" y="72"/>
                </a:cxn>
                <a:cxn ang="0">
                  <a:pos x="105" y="70"/>
                </a:cxn>
                <a:cxn ang="0">
                  <a:pos x="105" y="62"/>
                </a:cxn>
                <a:cxn ang="0">
                  <a:pos x="108" y="60"/>
                </a:cxn>
                <a:cxn ang="0">
                  <a:pos x="110" y="61"/>
                </a:cxn>
                <a:cxn ang="0">
                  <a:pos x="112" y="69"/>
                </a:cxn>
                <a:cxn ang="0">
                  <a:pos x="106" y="74"/>
                </a:cxn>
                <a:cxn ang="0">
                  <a:pos x="107" y="78"/>
                </a:cxn>
                <a:cxn ang="0">
                  <a:pos x="116" y="78"/>
                </a:cxn>
                <a:cxn ang="0">
                  <a:pos x="118" y="79"/>
                </a:cxn>
                <a:cxn ang="0">
                  <a:pos x="118" y="86"/>
                </a:cxn>
                <a:cxn ang="0">
                  <a:pos x="121" y="89"/>
                </a:cxn>
                <a:cxn ang="0">
                  <a:pos x="120" y="97"/>
                </a:cxn>
                <a:cxn ang="0">
                  <a:pos x="126" y="106"/>
                </a:cxn>
                <a:cxn ang="0">
                  <a:pos x="159" y="63"/>
                </a:cxn>
                <a:cxn ang="0">
                  <a:pos x="110" y="33"/>
                </a:cxn>
                <a:cxn ang="0">
                  <a:pos x="9" y="0"/>
                </a:cxn>
                <a:cxn ang="0">
                  <a:pos x="0" y="24"/>
                </a:cxn>
              </a:cxnLst>
              <a:rect l="0" t="0" r="r" b="b"/>
              <a:pathLst>
                <a:path w="159" h="106">
                  <a:moveTo>
                    <a:pt x="0" y="24"/>
                  </a:moveTo>
                  <a:lnTo>
                    <a:pt x="9" y="21"/>
                  </a:lnTo>
                  <a:lnTo>
                    <a:pt x="18" y="21"/>
                  </a:lnTo>
                  <a:lnTo>
                    <a:pt x="21" y="19"/>
                  </a:lnTo>
                  <a:lnTo>
                    <a:pt x="36" y="24"/>
                  </a:lnTo>
                  <a:lnTo>
                    <a:pt x="36" y="30"/>
                  </a:lnTo>
                  <a:lnTo>
                    <a:pt x="49" y="28"/>
                  </a:lnTo>
                  <a:lnTo>
                    <a:pt x="51" y="34"/>
                  </a:lnTo>
                  <a:lnTo>
                    <a:pt x="58" y="34"/>
                  </a:lnTo>
                  <a:lnTo>
                    <a:pt x="65" y="36"/>
                  </a:lnTo>
                  <a:lnTo>
                    <a:pt x="65" y="38"/>
                  </a:lnTo>
                  <a:lnTo>
                    <a:pt x="60" y="40"/>
                  </a:lnTo>
                  <a:lnTo>
                    <a:pt x="60" y="45"/>
                  </a:lnTo>
                  <a:lnTo>
                    <a:pt x="62" y="48"/>
                  </a:lnTo>
                  <a:lnTo>
                    <a:pt x="71" y="53"/>
                  </a:lnTo>
                  <a:lnTo>
                    <a:pt x="72" y="57"/>
                  </a:lnTo>
                  <a:lnTo>
                    <a:pt x="69" y="60"/>
                  </a:lnTo>
                  <a:lnTo>
                    <a:pt x="70" y="64"/>
                  </a:lnTo>
                  <a:lnTo>
                    <a:pt x="76" y="67"/>
                  </a:lnTo>
                  <a:lnTo>
                    <a:pt x="82" y="67"/>
                  </a:lnTo>
                  <a:lnTo>
                    <a:pt x="82" y="65"/>
                  </a:lnTo>
                  <a:lnTo>
                    <a:pt x="82" y="60"/>
                  </a:lnTo>
                  <a:lnTo>
                    <a:pt x="83" y="54"/>
                  </a:lnTo>
                  <a:lnTo>
                    <a:pt x="95" y="50"/>
                  </a:lnTo>
                  <a:lnTo>
                    <a:pt x="97" y="47"/>
                  </a:lnTo>
                  <a:lnTo>
                    <a:pt x="95" y="38"/>
                  </a:lnTo>
                  <a:lnTo>
                    <a:pt x="97" y="35"/>
                  </a:lnTo>
                  <a:lnTo>
                    <a:pt x="103" y="38"/>
                  </a:lnTo>
                  <a:lnTo>
                    <a:pt x="103" y="44"/>
                  </a:lnTo>
                  <a:lnTo>
                    <a:pt x="102" y="47"/>
                  </a:lnTo>
                  <a:lnTo>
                    <a:pt x="98" y="51"/>
                  </a:lnTo>
                  <a:lnTo>
                    <a:pt x="97" y="64"/>
                  </a:lnTo>
                  <a:lnTo>
                    <a:pt x="94" y="66"/>
                  </a:lnTo>
                  <a:lnTo>
                    <a:pt x="93" y="66"/>
                  </a:lnTo>
                  <a:lnTo>
                    <a:pt x="87" y="69"/>
                  </a:lnTo>
                  <a:lnTo>
                    <a:pt x="87" y="72"/>
                  </a:lnTo>
                  <a:lnTo>
                    <a:pt x="92" y="74"/>
                  </a:lnTo>
                  <a:lnTo>
                    <a:pt x="97" y="72"/>
                  </a:lnTo>
                  <a:lnTo>
                    <a:pt x="102" y="72"/>
                  </a:lnTo>
                  <a:lnTo>
                    <a:pt x="105" y="70"/>
                  </a:lnTo>
                  <a:lnTo>
                    <a:pt x="105" y="62"/>
                  </a:lnTo>
                  <a:lnTo>
                    <a:pt x="108" y="60"/>
                  </a:lnTo>
                  <a:lnTo>
                    <a:pt x="110" y="61"/>
                  </a:lnTo>
                  <a:lnTo>
                    <a:pt x="112" y="69"/>
                  </a:lnTo>
                  <a:lnTo>
                    <a:pt x="106" y="74"/>
                  </a:lnTo>
                  <a:lnTo>
                    <a:pt x="107" y="78"/>
                  </a:lnTo>
                  <a:lnTo>
                    <a:pt x="116" y="78"/>
                  </a:lnTo>
                  <a:lnTo>
                    <a:pt x="118" y="79"/>
                  </a:lnTo>
                  <a:lnTo>
                    <a:pt x="118" y="86"/>
                  </a:lnTo>
                  <a:lnTo>
                    <a:pt x="121" y="89"/>
                  </a:lnTo>
                  <a:lnTo>
                    <a:pt x="120" y="97"/>
                  </a:lnTo>
                  <a:lnTo>
                    <a:pt x="126" y="106"/>
                  </a:lnTo>
                  <a:lnTo>
                    <a:pt x="159" y="63"/>
                  </a:lnTo>
                  <a:lnTo>
                    <a:pt x="110" y="33"/>
                  </a:lnTo>
                  <a:lnTo>
                    <a:pt x="9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31" name="Freeform 14"/>
            <p:cNvSpPr>
              <a:spLocks/>
            </p:cNvSpPr>
            <p:nvPr/>
          </p:nvSpPr>
          <p:spPr bwMode="auto">
            <a:xfrm>
              <a:off x="7453839" y="4574786"/>
              <a:ext cx="445542" cy="382282"/>
            </a:xfrm>
            <a:custGeom>
              <a:avLst/>
              <a:gdLst/>
              <a:ahLst/>
              <a:cxnLst>
                <a:cxn ang="0">
                  <a:pos x="64" y="61"/>
                </a:cxn>
                <a:cxn ang="0">
                  <a:pos x="71" y="63"/>
                </a:cxn>
                <a:cxn ang="0">
                  <a:pos x="74" y="65"/>
                </a:cxn>
                <a:cxn ang="0">
                  <a:pos x="77" y="65"/>
                </a:cxn>
                <a:cxn ang="0">
                  <a:pos x="80" y="70"/>
                </a:cxn>
                <a:cxn ang="0">
                  <a:pos x="90" y="74"/>
                </a:cxn>
                <a:cxn ang="0">
                  <a:pos x="95" y="71"/>
                </a:cxn>
                <a:cxn ang="0">
                  <a:pos x="98" y="68"/>
                </a:cxn>
                <a:cxn ang="0">
                  <a:pos x="98" y="64"/>
                </a:cxn>
                <a:cxn ang="0">
                  <a:pos x="101" y="56"/>
                </a:cxn>
                <a:cxn ang="0">
                  <a:pos x="103" y="44"/>
                </a:cxn>
                <a:cxn ang="0">
                  <a:pos x="102" y="37"/>
                </a:cxn>
                <a:cxn ang="0">
                  <a:pos x="105" y="16"/>
                </a:cxn>
                <a:cxn ang="0">
                  <a:pos x="111" y="10"/>
                </a:cxn>
                <a:cxn ang="0">
                  <a:pos x="112" y="1"/>
                </a:cxn>
                <a:cxn ang="0">
                  <a:pos x="113" y="0"/>
                </a:cxn>
                <a:cxn ang="0">
                  <a:pos x="118" y="0"/>
                </a:cxn>
                <a:cxn ang="0">
                  <a:pos x="119" y="2"/>
                </a:cxn>
                <a:cxn ang="0">
                  <a:pos x="121" y="12"/>
                </a:cxn>
                <a:cxn ang="0">
                  <a:pos x="130" y="21"/>
                </a:cxn>
                <a:cxn ang="0">
                  <a:pos x="130" y="38"/>
                </a:cxn>
                <a:cxn ang="0">
                  <a:pos x="132" y="40"/>
                </a:cxn>
                <a:cxn ang="0">
                  <a:pos x="135" y="39"/>
                </a:cxn>
                <a:cxn ang="0">
                  <a:pos x="139" y="39"/>
                </a:cxn>
                <a:cxn ang="0">
                  <a:pos x="149" y="46"/>
                </a:cxn>
                <a:cxn ang="0">
                  <a:pos x="152" y="55"/>
                </a:cxn>
                <a:cxn ang="0">
                  <a:pos x="150" y="63"/>
                </a:cxn>
                <a:cxn ang="0">
                  <a:pos x="156" y="68"/>
                </a:cxn>
                <a:cxn ang="0">
                  <a:pos x="156" y="78"/>
                </a:cxn>
                <a:cxn ang="0">
                  <a:pos x="159" y="86"/>
                </a:cxn>
                <a:cxn ang="0">
                  <a:pos x="163" y="91"/>
                </a:cxn>
                <a:cxn ang="0">
                  <a:pos x="166" y="91"/>
                </a:cxn>
                <a:cxn ang="0">
                  <a:pos x="171" y="97"/>
                </a:cxn>
                <a:cxn ang="0">
                  <a:pos x="175" y="97"/>
                </a:cxn>
                <a:cxn ang="0">
                  <a:pos x="178" y="100"/>
                </a:cxn>
                <a:cxn ang="0">
                  <a:pos x="181" y="100"/>
                </a:cxn>
                <a:cxn ang="0">
                  <a:pos x="182" y="104"/>
                </a:cxn>
                <a:cxn ang="0">
                  <a:pos x="186" y="105"/>
                </a:cxn>
                <a:cxn ang="0">
                  <a:pos x="191" y="112"/>
                </a:cxn>
                <a:cxn ang="0">
                  <a:pos x="191" y="125"/>
                </a:cxn>
                <a:cxn ang="0">
                  <a:pos x="192" y="127"/>
                </a:cxn>
                <a:cxn ang="0">
                  <a:pos x="198" y="127"/>
                </a:cxn>
                <a:cxn ang="0">
                  <a:pos x="202" y="130"/>
                </a:cxn>
                <a:cxn ang="0">
                  <a:pos x="206" y="130"/>
                </a:cxn>
                <a:cxn ang="0">
                  <a:pos x="207" y="134"/>
                </a:cxn>
                <a:cxn ang="0">
                  <a:pos x="207" y="137"/>
                </a:cxn>
                <a:cxn ang="0">
                  <a:pos x="213" y="145"/>
                </a:cxn>
                <a:cxn ang="0">
                  <a:pos x="218" y="145"/>
                </a:cxn>
                <a:cxn ang="0">
                  <a:pos x="223" y="149"/>
                </a:cxn>
                <a:cxn ang="0">
                  <a:pos x="227" y="156"/>
                </a:cxn>
                <a:cxn ang="0">
                  <a:pos x="228" y="161"/>
                </a:cxn>
                <a:cxn ang="0">
                  <a:pos x="236" y="174"/>
                </a:cxn>
                <a:cxn ang="0">
                  <a:pos x="233" y="185"/>
                </a:cxn>
                <a:cxn ang="0">
                  <a:pos x="238" y="188"/>
                </a:cxn>
                <a:cxn ang="0">
                  <a:pos x="238" y="198"/>
                </a:cxn>
                <a:cxn ang="0">
                  <a:pos x="239" y="202"/>
                </a:cxn>
                <a:cxn ang="0">
                  <a:pos x="234" y="220"/>
                </a:cxn>
                <a:cxn ang="0">
                  <a:pos x="0" y="82"/>
                </a:cxn>
                <a:cxn ang="0">
                  <a:pos x="64" y="61"/>
                </a:cxn>
              </a:cxnLst>
              <a:rect l="0" t="0" r="r" b="b"/>
              <a:pathLst>
                <a:path w="239" h="220">
                  <a:moveTo>
                    <a:pt x="64" y="61"/>
                  </a:moveTo>
                  <a:lnTo>
                    <a:pt x="71" y="63"/>
                  </a:lnTo>
                  <a:lnTo>
                    <a:pt x="74" y="65"/>
                  </a:lnTo>
                  <a:lnTo>
                    <a:pt x="77" y="65"/>
                  </a:lnTo>
                  <a:lnTo>
                    <a:pt x="80" y="70"/>
                  </a:lnTo>
                  <a:lnTo>
                    <a:pt x="90" y="74"/>
                  </a:lnTo>
                  <a:lnTo>
                    <a:pt x="95" y="71"/>
                  </a:lnTo>
                  <a:lnTo>
                    <a:pt x="98" y="68"/>
                  </a:lnTo>
                  <a:lnTo>
                    <a:pt x="98" y="64"/>
                  </a:lnTo>
                  <a:lnTo>
                    <a:pt x="101" y="56"/>
                  </a:lnTo>
                  <a:lnTo>
                    <a:pt x="103" y="44"/>
                  </a:lnTo>
                  <a:lnTo>
                    <a:pt x="102" y="37"/>
                  </a:lnTo>
                  <a:lnTo>
                    <a:pt x="105" y="16"/>
                  </a:lnTo>
                  <a:lnTo>
                    <a:pt x="111" y="10"/>
                  </a:lnTo>
                  <a:lnTo>
                    <a:pt x="112" y="1"/>
                  </a:lnTo>
                  <a:lnTo>
                    <a:pt x="113" y="0"/>
                  </a:lnTo>
                  <a:lnTo>
                    <a:pt x="118" y="0"/>
                  </a:lnTo>
                  <a:lnTo>
                    <a:pt x="119" y="2"/>
                  </a:lnTo>
                  <a:lnTo>
                    <a:pt x="121" y="12"/>
                  </a:lnTo>
                  <a:lnTo>
                    <a:pt x="130" y="21"/>
                  </a:lnTo>
                  <a:lnTo>
                    <a:pt x="130" y="38"/>
                  </a:lnTo>
                  <a:lnTo>
                    <a:pt x="132" y="40"/>
                  </a:lnTo>
                  <a:lnTo>
                    <a:pt x="135" y="39"/>
                  </a:lnTo>
                  <a:lnTo>
                    <a:pt x="139" y="39"/>
                  </a:lnTo>
                  <a:lnTo>
                    <a:pt x="149" y="46"/>
                  </a:lnTo>
                  <a:lnTo>
                    <a:pt x="152" y="55"/>
                  </a:lnTo>
                  <a:lnTo>
                    <a:pt x="150" y="63"/>
                  </a:lnTo>
                  <a:lnTo>
                    <a:pt x="156" y="68"/>
                  </a:lnTo>
                  <a:lnTo>
                    <a:pt x="156" y="78"/>
                  </a:lnTo>
                  <a:lnTo>
                    <a:pt x="159" y="86"/>
                  </a:lnTo>
                  <a:lnTo>
                    <a:pt x="163" y="91"/>
                  </a:lnTo>
                  <a:lnTo>
                    <a:pt x="166" y="91"/>
                  </a:lnTo>
                  <a:lnTo>
                    <a:pt x="171" y="97"/>
                  </a:lnTo>
                  <a:lnTo>
                    <a:pt x="175" y="97"/>
                  </a:lnTo>
                  <a:lnTo>
                    <a:pt x="178" y="100"/>
                  </a:lnTo>
                  <a:lnTo>
                    <a:pt x="181" y="100"/>
                  </a:lnTo>
                  <a:lnTo>
                    <a:pt x="182" y="104"/>
                  </a:lnTo>
                  <a:lnTo>
                    <a:pt x="186" y="105"/>
                  </a:lnTo>
                  <a:lnTo>
                    <a:pt x="191" y="112"/>
                  </a:lnTo>
                  <a:lnTo>
                    <a:pt x="191" y="125"/>
                  </a:lnTo>
                  <a:lnTo>
                    <a:pt x="192" y="127"/>
                  </a:lnTo>
                  <a:lnTo>
                    <a:pt x="198" y="127"/>
                  </a:lnTo>
                  <a:lnTo>
                    <a:pt x="202" y="130"/>
                  </a:lnTo>
                  <a:lnTo>
                    <a:pt x="206" y="130"/>
                  </a:lnTo>
                  <a:lnTo>
                    <a:pt x="207" y="134"/>
                  </a:lnTo>
                  <a:lnTo>
                    <a:pt x="207" y="137"/>
                  </a:lnTo>
                  <a:lnTo>
                    <a:pt x="213" y="145"/>
                  </a:lnTo>
                  <a:lnTo>
                    <a:pt x="218" y="145"/>
                  </a:lnTo>
                  <a:lnTo>
                    <a:pt x="223" y="149"/>
                  </a:lnTo>
                  <a:lnTo>
                    <a:pt x="227" y="156"/>
                  </a:lnTo>
                  <a:lnTo>
                    <a:pt x="228" y="161"/>
                  </a:lnTo>
                  <a:lnTo>
                    <a:pt x="236" y="174"/>
                  </a:lnTo>
                  <a:lnTo>
                    <a:pt x="233" y="185"/>
                  </a:lnTo>
                  <a:lnTo>
                    <a:pt x="238" y="188"/>
                  </a:lnTo>
                  <a:lnTo>
                    <a:pt x="238" y="198"/>
                  </a:lnTo>
                  <a:lnTo>
                    <a:pt x="239" y="202"/>
                  </a:lnTo>
                  <a:lnTo>
                    <a:pt x="234" y="220"/>
                  </a:lnTo>
                  <a:lnTo>
                    <a:pt x="0" y="82"/>
                  </a:lnTo>
                  <a:lnTo>
                    <a:pt x="64" y="6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32" name="Freeform 16"/>
            <p:cNvSpPr>
              <a:spLocks/>
            </p:cNvSpPr>
            <p:nvPr/>
          </p:nvSpPr>
          <p:spPr bwMode="auto">
            <a:xfrm>
              <a:off x="7651443" y="4896251"/>
              <a:ext cx="231160" cy="231107"/>
            </a:xfrm>
            <a:custGeom>
              <a:avLst/>
              <a:gdLst/>
              <a:ahLst/>
              <a:cxnLst>
                <a:cxn ang="0">
                  <a:pos x="124" y="33"/>
                </a:cxn>
                <a:cxn ang="0">
                  <a:pos x="120" y="44"/>
                </a:cxn>
                <a:cxn ang="0">
                  <a:pos x="111" y="65"/>
                </a:cxn>
                <a:cxn ang="0">
                  <a:pos x="105" y="77"/>
                </a:cxn>
                <a:cxn ang="0">
                  <a:pos x="104" y="78"/>
                </a:cxn>
                <a:cxn ang="0">
                  <a:pos x="98" y="87"/>
                </a:cxn>
                <a:cxn ang="0">
                  <a:pos x="98" y="91"/>
                </a:cxn>
                <a:cxn ang="0">
                  <a:pos x="96" y="93"/>
                </a:cxn>
                <a:cxn ang="0">
                  <a:pos x="96" y="99"/>
                </a:cxn>
                <a:cxn ang="0">
                  <a:pos x="94" y="107"/>
                </a:cxn>
                <a:cxn ang="0">
                  <a:pos x="89" y="114"/>
                </a:cxn>
                <a:cxn ang="0">
                  <a:pos x="89" y="127"/>
                </a:cxn>
                <a:cxn ang="0">
                  <a:pos x="86" y="129"/>
                </a:cxn>
                <a:cxn ang="0">
                  <a:pos x="74" y="130"/>
                </a:cxn>
                <a:cxn ang="0">
                  <a:pos x="64" y="133"/>
                </a:cxn>
                <a:cxn ang="0">
                  <a:pos x="0" y="83"/>
                </a:cxn>
                <a:cxn ang="0">
                  <a:pos x="100" y="0"/>
                </a:cxn>
                <a:cxn ang="0">
                  <a:pos x="124" y="33"/>
                </a:cxn>
              </a:cxnLst>
              <a:rect l="0" t="0" r="r" b="b"/>
              <a:pathLst>
                <a:path w="124" h="133">
                  <a:moveTo>
                    <a:pt x="124" y="33"/>
                  </a:moveTo>
                  <a:lnTo>
                    <a:pt x="120" y="44"/>
                  </a:lnTo>
                  <a:lnTo>
                    <a:pt x="111" y="65"/>
                  </a:lnTo>
                  <a:lnTo>
                    <a:pt x="105" y="77"/>
                  </a:lnTo>
                  <a:lnTo>
                    <a:pt x="104" y="78"/>
                  </a:lnTo>
                  <a:lnTo>
                    <a:pt x="98" y="87"/>
                  </a:lnTo>
                  <a:lnTo>
                    <a:pt x="98" y="91"/>
                  </a:lnTo>
                  <a:lnTo>
                    <a:pt x="96" y="93"/>
                  </a:lnTo>
                  <a:lnTo>
                    <a:pt x="96" y="99"/>
                  </a:lnTo>
                  <a:lnTo>
                    <a:pt x="94" y="107"/>
                  </a:lnTo>
                  <a:lnTo>
                    <a:pt x="89" y="114"/>
                  </a:lnTo>
                  <a:lnTo>
                    <a:pt x="89" y="127"/>
                  </a:lnTo>
                  <a:lnTo>
                    <a:pt x="86" y="129"/>
                  </a:lnTo>
                  <a:lnTo>
                    <a:pt x="74" y="130"/>
                  </a:lnTo>
                  <a:lnTo>
                    <a:pt x="64" y="133"/>
                  </a:lnTo>
                  <a:lnTo>
                    <a:pt x="0" y="83"/>
                  </a:lnTo>
                  <a:lnTo>
                    <a:pt x="100" y="0"/>
                  </a:lnTo>
                  <a:lnTo>
                    <a:pt x="124" y="3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33" name="Freeform 18"/>
            <p:cNvSpPr>
              <a:spLocks/>
            </p:cNvSpPr>
            <p:nvPr/>
          </p:nvSpPr>
          <p:spPr bwMode="auto">
            <a:xfrm>
              <a:off x="7602974" y="5035262"/>
              <a:ext cx="164049" cy="121635"/>
            </a:xfrm>
            <a:custGeom>
              <a:avLst/>
              <a:gdLst/>
              <a:ahLst/>
              <a:cxnLst>
                <a:cxn ang="0">
                  <a:pos x="88" y="54"/>
                </a:cxn>
                <a:cxn ang="0">
                  <a:pos x="34" y="0"/>
                </a:cxn>
                <a:cxn ang="0">
                  <a:pos x="0" y="54"/>
                </a:cxn>
                <a:cxn ang="0">
                  <a:pos x="8" y="56"/>
                </a:cxn>
                <a:cxn ang="0">
                  <a:pos x="11" y="56"/>
                </a:cxn>
                <a:cxn ang="0">
                  <a:pos x="12" y="61"/>
                </a:cxn>
                <a:cxn ang="0">
                  <a:pos x="28" y="63"/>
                </a:cxn>
                <a:cxn ang="0">
                  <a:pos x="31" y="65"/>
                </a:cxn>
                <a:cxn ang="0">
                  <a:pos x="39" y="65"/>
                </a:cxn>
                <a:cxn ang="0">
                  <a:pos x="50" y="58"/>
                </a:cxn>
                <a:cxn ang="0">
                  <a:pos x="50" y="54"/>
                </a:cxn>
                <a:cxn ang="0">
                  <a:pos x="53" y="50"/>
                </a:cxn>
                <a:cxn ang="0">
                  <a:pos x="55" y="51"/>
                </a:cxn>
                <a:cxn ang="0">
                  <a:pos x="54" y="57"/>
                </a:cxn>
                <a:cxn ang="0">
                  <a:pos x="54" y="61"/>
                </a:cxn>
                <a:cxn ang="0">
                  <a:pos x="55" y="62"/>
                </a:cxn>
                <a:cxn ang="0">
                  <a:pos x="58" y="61"/>
                </a:cxn>
                <a:cxn ang="0">
                  <a:pos x="59" y="60"/>
                </a:cxn>
                <a:cxn ang="0">
                  <a:pos x="60" y="60"/>
                </a:cxn>
                <a:cxn ang="0">
                  <a:pos x="62" y="61"/>
                </a:cxn>
                <a:cxn ang="0">
                  <a:pos x="62" y="65"/>
                </a:cxn>
                <a:cxn ang="0">
                  <a:pos x="64" y="68"/>
                </a:cxn>
                <a:cxn ang="0">
                  <a:pos x="70" y="70"/>
                </a:cxn>
                <a:cxn ang="0">
                  <a:pos x="74" y="68"/>
                </a:cxn>
                <a:cxn ang="0">
                  <a:pos x="73" y="66"/>
                </a:cxn>
                <a:cxn ang="0">
                  <a:pos x="73" y="65"/>
                </a:cxn>
                <a:cxn ang="0">
                  <a:pos x="75" y="62"/>
                </a:cxn>
                <a:cxn ang="0">
                  <a:pos x="77" y="62"/>
                </a:cxn>
                <a:cxn ang="0">
                  <a:pos x="85" y="58"/>
                </a:cxn>
                <a:cxn ang="0">
                  <a:pos x="88" y="54"/>
                </a:cxn>
              </a:cxnLst>
              <a:rect l="0" t="0" r="r" b="b"/>
              <a:pathLst>
                <a:path w="88" h="70">
                  <a:moveTo>
                    <a:pt x="88" y="54"/>
                  </a:moveTo>
                  <a:lnTo>
                    <a:pt x="34" y="0"/>
                  </a:lnTo>
                  <a:lnTo>
                    <a:pt x="0" y="54"/>
                  </a:lnTo>
                  <a:lnTo>
                    <a:pt x="8" y="56"/>
                  </a:lnTo>
                  <a:lnTo>
                    <a:pt x="11" y="56"/>
                  </a:lnTo>
                  <a:lnTo>
                    <a:pt x="12" y="61"/>
                  </a:lnTo>
                  <a:lnTo>
                    <a:pt x="28" y="63"/>
                  </a:lnTo>
                  <a:lnTo>
                    <a:pt x="31" y="65"/>
                  </a:lnTo>
                  <a:lnTo>
                    <a:pt x="39" y="65"/>
                  </a:lnTo>
                  <a:lnTo>
                    <a:pt x="50" y="58"/>
                  </a:lnTo>
                  <a:lnTo>
                    <a:pt x="50" y="54"/>
                  </a:lnTo>
                  <a:lnTo>
                    <a:pt x="53" y="50"/>
                  </a:lnTo>
                  <a:lnTo>
                    <a:pt x="55" y="51"/>
                  </a:lnTo>
                  <a:lnTo>
                    <a:pt x="54" y="57"/>
                  </a:lnTo>
                  <a:lnTo>
                    <a:pt x="54" y="61"/>
                  </a:lnTo>
                  <a:lnTo>
                    <a:pt x="55" y="62"/>
                  </a:lnTo>
                  <a:lnTo>
                    <a:pt x="58" y="61"/>
                  </a:lnTo>
                  <a:lnTo>
                    <a:pt x="59" y="60"/>
                  </a:lnTo>
                  <a:lnTo>
                    <a:pt x="60" y="60"/>
                  </a:lnTo>
                  <a:lnTo>
                    <a:pt x="62" y="61"/>
                  </a:lnTo>
                  <a:lnTo>
                    <a:pt x="62" y="65"/>
                  </a:lnTo>
                  <a:lnTo>
                    <a:pt x="64" y="68"/>
                  </a:lnTo>
                  <a:lnTo>
                    <a:pt x="70" y="70"/>
                  </a:lnTo>
                  <a:lnTo>
                    <a:pt x="74" y="68"/>
                  </a:lnTo>
                  <a:lnTo>
                    <a:pt x="73" y="66"/>
                  </a:lnTo>
                  <a:lnTo>
                    <a:pt x="73" y="65"/>
                  </a:lnTo>
                  <a:lnTo>
                    <a:pt x="75" y="62"/>
                  </a:lnTo>
                  <a:lnTo>
                    <a:pt x="77" y="62"/>
                  </a:lnTo>
                  <a:lnTo>
                    <a:pt x="85" y="58"/>
                  </a:lnTo>
                  <a:lnTo>
                    <a:pt x="88" y="5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34" name="Freeform 20"/>
            <p:cNvSpPr>
              <a:spLocks/>
            </p:cNvSpPr>
            <p:nvPr/>
          </p:nvSpPr>
          <p:spPr bwMode="auto">
            <a:xfrm>
              <a:off x="7338259" y="4635603"/>
              <a:ext cx="544344" cy="491754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29" y="27"/>
                </a:cxn>
                <a:cxn ang="0">
                  <a:pos x="292" y="166"/>
                </a:cxn>
                <a:cxn ang="0">
                  <a:pos x="292" y="184"/>
                </a:cxn>
                <a:cxn ang="0">
                  <a:pos x="229" y="283"/>
                </a:cxn>
                <a:cxn ang="0">
                  <a:pos x="196" y="275"/>
                </a:cxn>
                <a:cxn ang="0">
                  <a:pos x="143" y="283"/>
                </a:cxn>
                <a:cxn ang="0">
                  <a:pos x="144" y="233"/>
                </a:cxn>
                <a:cxn ang="0">
                  <a:pos x="121" y="208"/>
                </a:cxn>
                <a:cxn ang="0">
                  <a:pos x="22" y="177"/>
                </a:cxn>
                <a:cxn ang="0">
                  <a:pos x="55" y="36"/>
                </a:cxn>
                <a:cxn ang="0">
                  <a:pos x="0" y="1"/>
                </a:cxn>
                <a:cxn ang="0">
                  <a:pos x="4" y="0"/>
                </a:cxn>
              </a:cxnLst>
              <a:rect l="0" t="0" r="r" b="b"/>
              <a:pathLst>
                <a:path w="292" h="283">
                  <a:moveTo>
                    <a:pt x="4" y="0"/>
                  </a:moveTo>
                  <a:lnTo>
                    <a:pt x="129" y="27"/>
                  </a:lnTo>
                  <a:lnTo>
                    <a:pt x="292" y="166"/>
                  </a:lnTo>
                  <a:lnTo>
                    <a:pt x="292" y="184"/>
                  </a:lnTo>
                  <a:lnTo>
                    <a:pt x="229" y="283"/>
                  </a:lnTo>
                  <a:lnTo>
                    <a:pt x="196" y="275"/>
                  </a:lnTo>
                  <a:lnTo>
                    <a:pt x="143" y="283"/>
                  </a:lnTo>
                  <a:lnTo>
                    <a:pt x="144" y="233"/>
                  </a:lnTo>
                  <a:lnTo>
                    <a:pt x="121" y="208"/>
                  </a:lnTo>
                  <a:lnTo>
                    <a:pt x="22" y="177"/>
                  </a:lnTo>
                  <a:lnTo>
                    <a:pt x="55" y="36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35" name="Freeform 22"/>
            <p:cNvSpPr>
              <a:spLocks/>
            </p:cNvSpPr>
            <p:nvPr/>
          </p:nvSpPr>
          <p:spPr bwMode="auto">
            <a:xfrm>
              <a:off x="4883118" y="2133391"/>
              <a:ext cx="262851" cy="523032"/>
            </a:xfrm>
            <a:custGeom>
              <a:avLst/>
              <a:gdLst/>
              <a:ahLst/>
              <a:cxnLst>
                <a:cxn ang="0">
                  <a:pos x="123" y="256"/>
                </a:cxn>
                <a:cxn ang="0">
                  <a:pos x="121" y="211"/>
                </a:cxn>
                <a:cxn ang="0">
                  <a:pos x="126" y="185"/>
                </a:cxn>
                <a:cxn ang="0">
                  <a:pos x="118" y="171"/>
                </a:cxn>
                <a:cxn ang="0">
                  <a:pos x="126" y="152"/>
                </a:cxn>
                <a:cxn ang="0">
                  <a:pos x="115" y="121"/>
                </a:cxn>
                <a:cxn ang="0">
                  <a:pos x="121" y="102"/>
                </a:cxn>
                <a:cxn ang="0">
                  <a:pos x="126" y="94"/>
                </a:cxn>
                <a:cxn ang="0">
                  <a:pos x="121" y="74"/>
                </a:cxn>
                <a:cxn ang="0">
                  <a:pos x="113" y="52"/>
                </a:cxn>
                <a:cxn ang="0">
                  <a:pos x="118" y="32"/>
                </a:cxn>
                <a:cxn ang="0">
                  <a:pos x="124" y="17"/>
                </a:cxn>
                <a:cxn ang="0">
                  <a:pos x="103" y="0"/>
                </a:cxn>
                <a:cxn ang="0">
                  <a:pos x="85" y="5"/>
                </a:cxn>
                <a:cxn ang="0">
                  <a:pos x="80" y="38"/>
                </a:cxn>
                <a:cxn ang="0">
                  <a:pos x="66" y="47"/>
                </a:cxn>
                <a:cxn ang="0">
                  <a:pos x="42" y="47"/>
                </a:cxn>
                <a:cxn ang="0">
                  <a:pos x="24" y="26"/>
                </a:cxn>
                <a:cxn ang="0">
                  <a:pos x="10" y="30"/>
                </a:cxn>
                <a:cxn ang="0">
                  <a:pos x="39" y="56"/>
                </a:cxn>
                <a:cxn ang="0">
                  <a:pos x="44" y="80"/>
                </a:cxn>
                <a:cxn ang="0">
                  <a:pos x="47" y="92"/>
                </a:cxn>
                <a:cxn ang="0">
                  <a:pos x="47" y="108"/>
                </a:cxn>
                <a:cxn ang="0">
                  <a:pos x="42" y="128"/>
                </a:cxn>
                <a:cxn ang="0">
                  <a:pos x="48" y="142"/>
                </a:cxn>
                <a:cxn ang="0">
                  <a:pos x="65" y="159"/>
                </a:cxn>
                <a:cxn ang="0">
                  <a:pos x="66" y="175"/>
                </a:cxn>
                <a:cxn ang="0">
                  <a:pos x="13" y="220"/>
                </a:cxn>
                <a:cxn ang="0">
                  <a:pos x="0" y="228"/>
                </a:cxn>
                <a:cxn ang="0">
                  <a:pos x="4" y="266"/>
                </a:cxn>
                <a:cxn ang="0">
                  <a:pos x="7" y="288"/>
                </a:cxn>
                <a:cxn ang="0">
                  <a:pos x="19" y="293"/>
                </a:cxn>
                <a:cxn ang="0">
                  <a:pos x="48" y="295"/>
                </a:cxn>
                <a:cxn ang="0">
                  <a:pos x="65" y="293"/>
                </a:cxn>
                <a:cxn ang="0">
                  <a:pos x="92" y="283"/>
                </a:cxn>
              </a:cxnLst>
              <a:rect l="0" t="0" r="r" b="b"/>
              <a:pathLst>
                <a:path w="141" h="301">
                  <a:moveTo>
                    <a:pt x="92" y="283"/>
                  </a:moveTo>
                  <a:lnTo>
                    <a:pt x="123" y="256"/>
                  </a:lnTo>
                  <a:lnTo>
                    <a:pt x="141" y="241"/>
                  </a:lnTo>
                  <a:lnTo>
                    <a:pt x="121" y="211"/>
                  </a:lnTo>
                  <a:lnTo>
                    <a:pt x="129" y="200"/>
                  </a:lnTo>
                  <a:lnTo>
                    <a:pt x="126" y="185"/>
                  </a:lnTo>
                  <a:lnTo>
                    <a:pt x="126" y="173"/>
                  </a:lnTo>
                  <a:lnTo>
                    <a:pt x="118" y="171"/>
                  </a:lnTo>
                  <a:lnTo>
                    <a:pt x="120" y="155"/>
                  </a:lnTo>
                  <a:lnTo>
                    <a:pt x="126" y="152"/>
                  </a:lnTo>
                  <a:lnTo>
                    <a:pt x="124" y="136"/>
                  </a:lnTo>
                  <a:lnTo>
                    <a:pt x="115" y="121"/>
                  </a:lnTo>
                  <a:lnTo>
                    <a:pt x="118" y="102"/>
                  </a:lnTo>
                  <a:lnTo>
                    <a:pt x="121" y="102"/>
                  </a:lnTo>
                  <a:lnTo>
                    <a:pt x="123" y="94"/>
                  </a:lnTo>
                  <a:lnTo>
                    <a:pt x="126" y="94"/>
                  </a:lnTo>
                  <a:lnTo>
                    <a:pt x="128" y="85"/>
                  </a:lnTo>
                  <a:lnTo>
                    <a:pt x="121" y="74"/>
                  </a:lnTo>
                  <a:lnTo>
                    <a:pt x="114" y="62"/>
                  </a:lnTo>
                  <a:lnTo>
                    <a:pt x="113" y="52"/>
                  </a:lnTo>
                  <a:lnTo>
                    <a:pt x="121" y="46"/>
                  </a:lnTo>
                  <a:lnTo>
                    <a:pt x="118" y="32"/>
                  </a:lnTo>
                  <a:lnTo>
                    <a:pt x="120" y="22"/>
                  </a:lnTo>
                  <a:lnTo>
                    <a:pt x="124" y="17"/>
                  </a:lnTo>
                  <a:lnTo>
                    <a:pt x="113" y="4"/>
                  </a:lnTo>
                  <a:lnTo>
                    <a:pt x="103" y="0"/>
                  </a:lnTo>
                  <a:lnTo>
                    <a:pt x="101" y="5"/>
                  </a:lnTo>
                  <a:lnTo>
                    <a:pt x="85" y="5"/>
                  </a:lnTo>
                  <a:lnTo>
                    <a:pt x="83" y="10"/>
                  </a:lnTo>
                  <a:lnTo>
                    <a:pt x="80" y="38"/>
                  </a:lnTo>
                  <a:lnTo>
                    <a:pt x="71" y="38"/>
                  </a:lnTo>
                  <a:lnTo>
                    <a:pt x="66" y="47"/>
                  </a:lnTo>
                  <a:lnTo>
                    <a:pt x="52" y="43"/>
                  </a:lnTo>
                  <a:lnTo>
                    <a:pt x="42" y="47"/>
                  </a:lnTo>
                  <a:lnTo>
                    <a:pt x="28" y="35"/>
                  </a:lnTo>
                  <a:lnTo>
                    <a:pt x="24" y="26"/>
                  </a:lnTo>
                  <a:lnTo>
                    <a:pt x="15" y="25"/>
                  </a:lnTo>
                  <a:lnTo>
                    <a:pt x="10" y="30"/>
                  </a:lnTo>
                  <a:lnTo>
                    <a:pt x="28" y="53"/>
                  </a:lnTo>
                  <a:lnTo>
                    <a:pt x="39" y="56"/>
                  </a:lnTo>
                  <a:lnTo>
                    <a:pt x="50" y="72"/>
                  </a:lnTo>
                  <a:lnTo>
                    <a:pt x="44" y="80"/>
                  </a:lnTo>
                  <a:lnTo>
                    <a:pt x="47" y="87"/>
                  </a:lnTo>
                  <a:lnTo>
                    <a:pt x="47" y="92"/>
                  </a:lnTo>
                  <a:lnTo>
                    <a:pt x="45" y="101"/>
                  </a:lnTo>
                  <a:lnTo>
                    <a:pt x="47" y="108"/>
                  </a:lnTo>
                  <a:lnTo>
                    <a:pt x="46" y="121"/>
                  </a:lnTo>
                  <a:lnTo>
                    <a:pt x="42" y="128"/>
                  </a:lnTo>
                  <a:lnTo>
                    <a:pt x="46" y="133"/>
                  </a:lnTo>
                  <a:lnTo>
                    <a:pt x="48" y="142"/>
                  </a:lnTo>
                  <a:lnTo>
                    <a:pt x="61" y="147"/>
                  </a:lnTo>
                  <a:lnTo>
                    <a:pt x="65" y="159"/>
                  </a:lnTo>
                  <a:lnTo>
                    <a:pt x="62" y="166"/>
                  </a:lnTo>
                  <a:lnTo>
                    <a:pt x="66" y="175"/>
                  </a:lnTo>
                  <a:lnTo>
                    <a:pt x="54" y="173"/>
                  </a:lnTo>
                  <a:lnTo>
                    <a:pt x="13" y="220"/>
                  </a:lnTo>
                  <a:lnTo>
                    <a:pt x="7" y="221"/>
                  </a:lnTo>
                  <a:lnTo>
                    <a:pt x="0" y="228"/>
                  </a:lnTo>
                  <a:lnTo>
                    <a:pt x="0" y="245"/>
                  </a:lnTo>
                  <a:lnTo>
                    <a:pt x="4" y="266"/>
                  </a:lnTo>
                  <a:lnTo>
                    <a:pt x="0" y="279"/>
                  </a:lnTo>
                  <a:lnTo>
                    <a:pt x="7" y="288"/>
                  </a:lnTo>
                  <a:lnTo>
                    <a:pt x="13" y="298"/>
                  </a:lnTo>
                  <a:lnTo>
                    <a:pt x="19" y="293"/>
                  </a:lnTo>
                  <a:lnTo>
                    <a:pt x="27" y="301"/>
                  </a:lnTo>
                  <a:lnTo>
                    <a:pt x="48" y="295"/>
                  </a:lnTo>
                  <a:lnTo>
                    <a:pt x="48" y="291"/>
                  </a:lnTo>
                  <a:lnTo>
                    <a:pt x="65" y="293"/>
                  </a:lnTo>
                  <a:lnTo>
                    <a:pt x="83" y="288"/>
                  </a:lnTo>
                  <a:lnTo>
                    <a:pt x="92" y="28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36" name="Freeform 24"/>
            <p:cNvSpPr>
              <a:spLocks/>
            </p:cNvSpPr>
            <p:nvPr/>
          </p:nvSpPr>
          <p:spPr bwMode="auto">
            <a:xfrm>
              <a:off x="4866341" y="2732879"/>
              <a:ext cx="149135" cy="92095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55" y="0"/>
                </a:cxn>
                <a:cxn ang="0">
                  <a:pos x="65" y="10"/>
                </a:cxn>
                <a:cxn ang="0">
                  <a:pos x="73" y="13"/>
                </a:cxn>
                <a:cxn ang="0">
                  <a:pos x="76" y="28"/>
                </a:cxn>
                <a:cxn ang="0">
                  <a:pos x="80" y="41"/>
                </a:cxn>
                <a:cxn ang="0">
                  <a:pos x="70" y="47"/>
                </a:cxn>
                <a:cxn ang="0">
                  <a:pos x="66" y="53"/>
                </a:cxn>
                <a:cxn ang="0">
                  <a:pos x="61" y="49"/>
                </a:cxn>
                <a:cxn ang="0">
                  <a:pos x="61" y="44"/>
                </a:cxn>
                <a:cxn ang="0">
                  <a:pos x="52" y="42"/>
                </a:cxn>
                <a:cxn ang="0">
                  <a:pos x="46" y="38"/>
                </a:cxn>
                <a:cxn ang="0">
                  <a:pos x="39" y="41"/>
                </a:cxn>
                <a:cxn ang="0">
                  <a:pos x="29" y="42"/>
                </a:cxn>
                <a:cxn ang="0">
                  <a:pos x="16" y="39"/>
                </a:cxn>
                <a:cxn ang="0">
                  <a:pos x="0" y="43"/>
                </a:cxn>
                <a:cxn ang="0">
                  <a:pos x="4" y="22"/>
                </a:cxn>
                <a:cxn ang="0">
                  <a:pos x="14" y="5"/>
                </a:cxn>
                <a:cxn ang="0">
                  <a:pos x="24" y="6"/>
                </a:cxn>
                <a:cxn ang="0">
                  <a:pos x="28" y="5"/>
                </a:cxn>
                <a:cxn ang="0">
                  <a:pos x="30" y="11"/>
                </a:cxn>
                <a:cxn ang="0">
                  <a:pos x="36" y="16"/>
                </a:cxn>
                <a:cxn ang="0">
                  <a:pos x="36" y="26"/>
                </a:cxn>
                <a:cxn ang="0">
                  <a:pos x="44" y="20"/>
                </a:cxn>
                <a:cxn ang="0">
                  <a:pos x="46" y="2"/>
                </a:cxn>
              </a:cxnLst>
              <a:rect l="0" t="0" r="r" b="b"/>
              <a:pathLst>
                <a:path w="80" h="53">
                  <a:moveTo>
                    <a:pt x="46" y="2"/>
                  </a:moveTo>
                  <a:lnTo>
                    <a:pt x="55" y="0"/>
                  </a:lnTo>
                  <a:lnTo>
                    <a:pt x="65" y="10"/>
                  </a:lnTo>
                  <a:lnTo>
                    <a:pt x="73" y="13"/>
                  </a:lnTo>
                  <a:lnTo>
                    <a:pt x="76" y="28"/>
                  </a:lnTo>
                  <a:lnTo>
                    <a:pt x="80" y="41"/>
                  </a:lnTo>
                  <a:lnTo>
                    <a:pt x="70" y="47"/>
                  </a:lnTo>
                  <a:lnTo>
                    <a:pt x="66" y="53"/>
                  </a:lnTo>
                  <a:lnTo>
                    <a:pt x="61" y="49"/>
                  </a:lnTo>
                  <a:lnTo>
                    <a:pt x="61" y="44"/>
                  </a:lnTo>
                  <a:lnTo>
                    <a:pt x="52" y="42"/>
                  </a:lnTo>
                  <a:lnTo>
                    <a:pt x="46" y="38"/>
                  </a:lnTo>
                  <a:lnTo>
                    <a:pt x="39" y="41"/>
                  </a:lnTo>
                  <a:lnTo>
                    <a:pt x="29" y="42"/>
                  </a:lnTo>
                  <a:lnTo>
                    <a:pt x="16" y="39"/>
                  </a:lnTo>
                  <a:lnTo>
                    <a:pt x="0" y="43"/>
                  </a:lnTo>
                  <a:lnTo>
                    <a:pt x="4" y="22"/>
                  </a:lnTo>
                  <a:lnTo>
                    <a:pt x="14" y="5"/>
                  </a:lnTo>
                  <a:lnTo>
                    <a:pt x="24" y="6"/>
                  </a:lnTo>
                  <a:lnTo>
                    <a:pt x="28" y="5"/>
                  </a:lnTo>
                  <a:lnTo>
                    <a:pt x="30" y="11"/>
                  </a:lnTo>
                  <a:lnTo>
                    <a:pt x="36" y="16"/>
                  </a:lnTo>
                  <a:lnTo>
                    <a:pt x="36" y="26"/>
                  </a:lnTo>
                  <a:lnTo>
                    <a:pt x="44" y="20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37" name="Freeform 26"/>
            <p:cNvSpPr>
              <a:spLocks/>
            </p:cNvSpPr>
            <p:nvPr/>
          </p:nvSpPr>
          <p:spPr bwMode="auto">
            <a:xfrm>
              <a:off x="4832785" y="3085622"/>
              <a:ext cx="214382" cy="137274"/>
            </a:xfrm>
            <a:custGeom>
              <a:avLst/>
              <a:gdLst/>
              <a:ahLst/>
              <a:cxnLst>
                <a:cxn ang="0">
                  <a:pos x="31" y="4"/>
                </a:cxn>
                <a:cxn ang="0">
                  <a:pos x="30" y="9"/>
                </a:cxn>
                <a:cxn ang="0">
                  <a:pos x="19" y="20"/>
                </a:cxn>
                <a:cxn ang="0">
                  <a:pos x="19" y="24"/>
                </a:cxn>
                <a:cxn ang="0">
                  <a:pos x="9" y="32"/>
                </a:cxn>
                <a:cxn ang="0">
                  <a:pos x="0" y="36"/>
                </a:cxn>
                <a:cxn ang="0">
                  <a:pos x="5" y="40"/>
                </a:cxn>
                <a:cxn ang="0">
                  <a:pos x="5" y="48"/>
                </a:cxn>
                <a:cxn ang="0">
                  <a:pos x="11" y="51"/>
                </a:cxn>
                <a:cxn ang="0">
                  <a:pos x="12" y="57"/>
                </a:cxn>
                <a:cxn ang="0">
                  <a:pos x="20" y="57"/>
                </a:cxn>
                <a:cxn ang="0">
                  <a:pos x="26" y="62"/>
                </a:cxn>
                <a:cxn ang="0">
                  <a:pos x="27" y="67"/>
                </a:cxn>
                <a:cxn ang="0">
                  <a:pos x="31" y="77"/>
                </a:cxn>
                <a:cxn ang="0">
                  <a:pos x="41" y="72"/>
                </a:cxn>
                <a:cxn ang="0">
                  <a:pos x="65" y="79"/>
                </a:cxn>
                <a:cxn ang="0">
                  <a:pos x="76" y="71"/>
                </a:cxn>
                <a:cxn ang="0">
                  <a:pos x="93" y="72"/>
                </a:cxn>
                <a:cxn ang="0">
                  <a:pos x="95" y="78"/>
                </a:cxn>
                <a:cxn ang="0">
                  <a:pos x="104" y="78"/>
                </a:cxn>
                <a:cxn ang="0">
                  <a:pos x="105" y="73"/>
                </a:cxn>
                <a:cxn ang="0">
                  <a:pos x="101" y="71"/>
                </a:cxn>
                <a:cxn ang="0">
                  <a:pos x="104" y="60"/>
                </a:cxn>
                <a:cxn ang="0">
                  <a:pos x="108" y="63"/>
                </a:cxn>
                <a:cxn ang="0">
                  <a:pos x="113" y="64"/>
                </a:cxn>
                <a:cxn ang="0">
                  <a:pos x="115" y="54"/>
                </a:cxn>
                <a:cxn ang="0">
                  <a:pos x="115" y="52"/>
                </a:cxn>
                <a:cxn ang="0">
                  <a:pos x="100" y="54"/>
                </a:cxn>
                <a:cxn ang="0">
                  <a:pos x="98" y="51"/>
                </a:cxn>
                <a:cxn ang="0">
                  <a:pos x="98" y="40"/>
                </a:cxn>
                <a:cxn ang="0">
                  <a:pos x="100" y="37"/>
                </a:cxn>
                <a:cxn ang="0">
                  <a:pos x="99" y="26"/>
                </a:cxn>
                <a:cxn ang="0">
                  <a:pos x="95" y="22"/>
                </a:cxn>
                <a:cxn ang="0">
                  <a:pos x="83" y="1"/>
                </a:cxn>
                <a:cxn ang="0">
                  <a:pos x="78" y="0"/>
                </a:cxn>
                <a:cxn ang="0">
                  <a:pos x="67" y="9"/>
                </a:cxn>
                <a:cxn ang="0">
                  <a:pos x="48" y="7"/>
                </a:cxn>
                <a:cxn ang="0">
                  <a:pos x="42" y="0"/>
                </a:cxn>
                <a:cxn ang="0">
                  <a:pos x="32" y="4"/>
                </a:cxn>
                <a:cxn ang="0">
                  <a:pos x="31" y="4"/>
                </a:cxn>
              </a:cxnLst>
              <a:rect l="0" t="0" r="r" b="b"/>
              <a:pathLst>
                <a:path w="115" h="79">
                  <a:moveTo>
                    <a:pt x="31" y="4"/>
                  </a:moveTo>
                  <a:lnTo>
                    <a:pt x="30" y="9"/>
                  </a:lnTo>
                  <a:lnTo>
                    <a:pt x="19" y="20"/>
                  </a:lnTo>
                  <a:lnTo>
                    <a:pt x="19" y="24"/>
                  </a:lnTo>
                  <a:lnTo>
                    <a:pt x="9" y="32"/>
                  </a:lnTo>
                  <a:lnTo>
                    <a:pt x="0" y="36"/>
                  </a:lnTo>
                  <a:lnTo>
                    <a:pt x="5" y="40"/>
                  </a:lnTo>
                  <a:lnTo>
                    <a:pt x="5" y="48"/>
                  </a:lnTo>
                  <a:lnTo>
                    <a:pt x="11" y="51"/>
                  </a:lnTo>
                  <a:lnTo>
                    <a:pt x="12" y="57"/>
                  </a:lnTo>
                  <a:lnTo>
                    <a:pt x="20" y="57"/>
                  </a:lnTo>
                  <a:lnTo>
                    <a:pt x="26" y="62"/>
                  </a:lnTo>
                  <a:lnTo>
                    <a:pt x="27" y="67"/>
                  </a:lnTo>
                  <a:lnTo>
                    <a:pt x="31" y="77"/>
                  </a:lnTo>
                  <a:lnTo>
                    <a:pt x="41" y="72"/>
                  </a:lnTo>
                  <a:lnTo>
                    <a:pt x="65" y="79"/>
                  </a:lnTo>
                  <a:lnTo>
                    <a:pt x="76" y="71"/>
                  </a:lnTo>
                  <a:lnTo>
                    <a:pt x="93" y="72"/>
                  </a:lnTo>
                  <a:lnTo>
                    <a:pt x="95" y="78"/>
                  </a:lnTo>
                  <a:lnTo>
                    <a:pt x="104" y="78"/>
                  </a:lnTo>
                  <a:lnTo>
                    <a:pt x="105" y="73"/>
                  </a:lnTo>
                  <a:lnTo>
                    <a:pt x="101" y="71"/>
                  </a:lnTo>
                  <a:lnTo>
                    <a:pt x="104" y="60"/>
                  </a:lnTo>
                  <a:lnTo>
                    <a:pt x="108" y="63"/>
                  </a:lnTo>
                  <a:lnTo>
                    <a:pt x="113" y="64"/>
                  </a:lnTo>
                  <a:lnTo>
                    <a:pt x="115" y="54"/>
                  </a:lnTo>
                  <a:lnTo>
                    <a:pt x="115" y="52"/>
                  </a:lnTo>
                  <a:lnTo>
                    <a:pt x="100" y="54"/>
                  </a:lnTo>
                  <a:lnTo>
                    <a:pt x="98" y="51"/>
                  </a:lnTo>
                  <a:lnTo>
                    <a:pt x="98" y="40"/>
                  </a:lnTo>
                  <a:lnTo>
                    <a:pt x="100" y="37"/>
                  </a:lnTo>
                  <a:lnTo>
                    <a:pt x="99" y="26"/>
                  </a:lnTo>
                  <a:lnTo>
                    <a:pt x="95" y="22"/>
                  </a:lnTo>
                  <a:lnTo>
                    <a:pt x="83" y="1"/>
                  </a:lnTo>
                  <a:lnTo>
                    <a:pt x="78" y="0"/>
                  </a:lnTo>
                  <a:lnTo>
                    <a:pt x="67" y="9"/>
                  </a:lnTo>
                  <a:lnTo>
                    <a:pt x="48" y="7"/>
                  </a:lnTo>
                  <a:lnTo>
                    <a:pt x="42" y="0"/>
                  </a:lnTo>
                  <a:lnTo>
                    <a:pt x="32" y="4"/>
                  </a:lnTo>
                  <a:lnTo>
                    <a:pt x="31" y="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38" name="Freeform 28"/>
            <p:cNvSpPr>
              <a:spLocks/>
            </p:cNvSpPr>
            <p:nvPr/>
          </p:nvSpPr>
          <p:spPr bwMode="auto">
            <a:xfrm>
              <a:off x="4883118" y="2962249"/>
              <a:ext cx="378431" cy="215468"/>
            </a:xfrm>
            <a:custGeom>
              <a:avLst/>
              <a:gdLst/>
              <a:ahLst/>
              <a:cxnLst>
                <a:cxn ang="0">
                  <a:pos x="142" y="6"/>
                </a:cxn>
                <a:cxn ang="0">
                  <a:pos x="135" y="22"/>
                </a:cxn>
                <a:cxn ang="0">
                  <a:pos x="123" y="22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65" y="10"/>
                </a:cxn>
                <a:cxn ang="0">
                  <a:pos x="36" y="10"/>
                </a:cxn>
                <a:cxn ang="0">
                  <a:pos x="28" y="15"/>
                </a:cxn>
                <a:cxn ang="0">
                  <a:pos x="30" y="29"/>
                </a:cxn>
                <a:cxn ang="0">
                  <a:pos x="16" y="37"/>
                </a:cxn>
                <a:cxn ang="0">
                  <a:pos x="7" y="50"/>
                </a:cxn>
                <a:cxn ang="0">
                  <a:pos x="0" y="59"/>
                </a:cxn>
                <a:cxn ang="0">
                  <a:pos x="6" y="72"/>
                </a:cxn>
                <a:cxn ang="0">
                  <a:pos x="23" y="75"/>
                </a:cxn>
                <a:cxn ang="0">
                  <a:pos x="53" y="68"/>
                </a:cxn>
                <a:cxn ang="0">
                  <a:pos x="68" y="64"/>
                </a:cxn>
                <a:cxn ang="0">
                  <a:pos x="79" y="68"/>
                </a:cxn>
                <a:cxn ang="0">
                  <a:pos x="90" y="75"/>
                </a:cxn>
                <a:cxn ang="0">
                  <a:pos x="100" y="85"/>
                </a:cxn>
                <a:cxn ang="0">
                  <a:pos x="84" y="105"/>
                </a:cxn>
                <a:cxn ang="0">
                  <a:pos x="77" y="118"/>
                </a:cxn>
                <a:cxn ang="0">
                  <a:pos x="76" y="124"/>
                </a:cxn>
                <a:cxn ang="0">
                  <a:pos x="94" y="111"/>
                </a:cxn>
                <a:cxn ang="0">
                  <a:pos x="99" y="96"/>
                </a:cxn>
                <a:cxn ang="0">
                  <a:pos x="114" y="87"/>
                </a:cxn>
                <a:cxn ang="0">
                  <a:pos x="114" y="98"/>
                </a:cxn>
                <a:cxn ang="0">
                  <a:pos x="136" y="100"/>
                </a:cxn>
                <a:cxn ang="0">
                  <a:pos x="126" y="108"/>
                </a:cxn>
                <a:cxn ang="0">
                  <a:pos x="140" y="108"/>
                </a:cxn>
                <a:cxn ang="0">
                  <a:pos x="150" y="120"/>
                </a:cxn>
                <a:cxn ang="0">
                  <a:pos x="161" y="111"/>
                </a:cxn>
                <a:cxn ang="0">
                  <a:pos x="173" y="105"/>
                </a:cxn>
                <a:cxn ang="0">
                  <a:pos x="160" y="98"/>
                </a:cxn>
                <a:cxn ang="0">
                  <a:pos x="161" y="86"/>
                </a:cxn>
                <a:cxn ang="0">
                  <a:pos x="188" y="72"/>
                </a:cxn>
                <a:cxn ang="0">
                  <a:pos x="193" y="58"/>
                </a:cxn>
                <a:cxn ang="0">
                  <a:pos x="202" y="48"/>
                </a:cxn>
                <a:cxn ang="0">
                  <a:pos x="203" y="26"/>
                </a:cxn>
                <a:cxn ang="0">
                  <a:pos x="202" y="10"/>
                </a:cxn>
                <a:cxn ang="0">
                  <a:pos x="182" y="8"/>
                </a:cxn>
                <a:cxn ang="0">
                  <a:pos x="161" y="4"/>
                </a:cxn>
              </a:cxnLst>
              <a:rect l="0" t="0" r="r" b="b"/>
              <a:pathLst>
                <a:path w="203" h="124">
                  <a:moveTo>
                    <a:pt x="151" y="5"/>
                  </a:moveTo>
                  <a:lnTo>
                    <a:pt x="142" y="6"/>
                  </a:lnTo>
                  <a:lnTo>
                    <a:pt x="135" y="11"/>
                  </a:lnTo>
                  <a:lnTo>
                    <a:pt x="135" y="22"/>
                  </a:lnTo>
                  <a:lnTo>
                    <a:pt x="128" y="24"/>
                  </a:lnTo>
                  <a:lnTo>
                    <a:pt x="123" y="22"/>
                  </a:lnTo>
                  <a:lnTo>
                    <a:pt x="114" y="24"/>
                  </a:lnTo>
                  <a:lnTo>
                    <a:pt x="105" y="20"/>
                  </a:lnTo>
                  <a:lnTo>
                    <a:pt x="97" y="17"/>
                  </a:lnTo>
                  <a:lnTo>
                    <a:pt x="88" y="18"/>
                  </a:lnTo>
                  <a:lnTo>
                    <a:pt x="80" y="15"/>
                  </a:lnTo>
                  <a:lnTo>
                    <a:pt x="65" y="10"/>
                  </a:lnTo>
                  <a:lnTo>
                    <a:pt x="50" y="8"/>
                  </a:lnTo>
                  <a:lnTo>
                    <a:pt x="36" y="10"/>
                  </a:lnTo>
                  <a:lnTo>
                    <a:pt x="34" y="15"/>
                  </a:lnTo>
                  <a:lnTo>
                    <a:pt x="28" y="15"/>
                  </a:lnTo>
                  <a:lnTo>
                    <a:pt x="31" y="23"/>
                  </a:lnTo>
                  <a:lnTo>
                    <a:pt x="30" y="29"/>
                  </a:lnTo>
                  <a:lnTo>
                    <a:pt x="16" y="26"/>
                  </a:lnTo>
                  <a:lnTo>
                    <a:pt x="16" y="37"/>
                  </a:lnTo>
                  <a:lnTo>
                    <a:pt x="6" y="41"/>
                  </a:lnTo>
                  <a:lnTo>
                    <a:pt x="7" y="50"/>
                  </a:lnTo>
                  <a:lnTo>
                    <a:pt x="6" y="53"/>
                  </a:lnTo>
                  <a:lnTo>
                    <a:pt x="0" y="59"/>
                  </a:lnTo>
                  <a:lnTo>
                    <a:pt x="2" y="66"/>
                  </a:lnTo>
                  <a:lnTo>
                    <a:pt x="6" y="72"/>
                  </a:lnTo>
                  <a:lnTo>
                    <a:pt x="16" y="68"/>
                  </a:lnTo>
                  <a:lnTo>
                    <a:pt x="23" y="75"/>
                  </a:lnTo>
                  <a:lnTo>
                    <a:pt x="41" y="77"/>
                  </a:lnTo>
                  <a:lnTo>
                    <a:pt x="53" y="68"/>
                  </a:lnTo>
                  <a:lnTo>
                    <a:pt x="60" y="65"/>
                  </a:lnTo>
                  <a:lnTo>
                    <a:pt x="68" y="64"/>
                  </a:lnTo>
                  <a:lnTo>
                    <a:pt x="72" y="65"/>
                  </a:lnTo>
                  <a:lnTo>
                    <a:pt x="79" y="68"/>
                  </a:lnTo>
                  <a:lnTo>
                    <a:pt x="83" y="72"/>
                  </a:lnTo>
                  <a:lnTo>
                    <a:pt x="90" y="75"/>
                  </a:lnTo>
                  <a:lnTo>
                    <a:pt x="92" y="80"/>
                  </a:lnTo>
                  <a:lnTo>
                    <a:pt x="100" y="85"/>
                  </a:lnTo>
                  <a:lnTo>
                    <a:pt x="88" y="91"/>
                  </a:lnTo>
                  <a:lnTo>
                    <a:pt x="84" y="105"/>
                  </a:lnTo>
                  <a:lnTo>
                    <a:pt x="83" y="105"/>
                  </a:lnTo>
                  <a:lnTo>
                    <a:pt x="77" y="118"/>
                  </a:lnTo>
                  <a:lnTo>
                    <a:pt x="73" y="120"/>
                  </a:lnTo>
                  <a:lnTo>
                    <a:pt x="76" y="124"/>
                  </a:lnTo>
                  <a:lnTo>
                    <a:pt x="91" y="122"/>
                  </a:lnTo>
                  <a:lnTo>
                    <a:pt x="94" y="111"/>
                  </a:lnTo>
                  <a:lnTo>
                    <a:pt x="97" y="105"/>
                  </a:lnTo>
                  <a:lnTo>
                    <a:pt x="99" y="96"/>
                  </a:lnTo>
                  <a:lnTo>
                    <a:pt x="103" y="91"/>
                  </a:lnTo>
                  <a:lnTo>
                    <a:pt x="114" y="87"/>
                  </a:lnTo>
                  <a:lnTo>
                    <a:pt x="109" y="93"/>
                  </a:lnTo>
                  <a:lnTo>
                    <a:pt x="114" y="98"/>
                  </a:lnTo>
                  <a:lnTo>
                    <a:pt x="129" y="96"/>
                  </a:lnTo>
                  <a:lnTo>
                    <a:pt x="136" y="100"/>
                  </a:lnTo>
                  <a:lnTo>
                    <a:pt x="128" y="105"/>
                  </a:lnTo>
                  <a:lnTo>
                    <a:pt x="126" y="108"/>
                  </a:lnTo>
                  <a:lnTo>
                    <a:pt x="134" y="107"/>
                  </a:lnTo>
                  <a:lnTo>
                    <a:pt x="140" y="108"/>
                  </a:lnTo>
                  <a:lnTo>
                    <a:pt x="144" y="118"/>
                  </a:lnTo>
                  <a:lnTo>
                    <a:pt x="150" y="120"/>
                  </a:lnTo>
                  <a:lnTo>
                    <a:pt x="154" y="113"/>
                  </a:lnTo>
                  <a:lnTo>
                    <a:pt x="161" y="111"/>
                  </a:lnTo>
                  <a:lnTo>
                    <a:pt x="178" y="108"/>
                  </a:lnTo>
                  <a:lnTo>
                    <a:pt x="173" y="105"/>
                  </a:lnTo>
                  <a:lnTo>
                    <a:pt x="166" y="106"/>
                  </a:lnTo>
                  <a:lnTo>
                    <a:pt x="160" y="98"/>
                  </a:lnTo>
                  <a:lnTo>
                    <a:pt x="151" y="96"/>
                  </a:lnTo>
                  <a:lnTo>
                    <a:pt x="161" y="86"/>
                  </a:lnTo>
                  <a:lnTo>
                    <a:pt x="173" y="80"/>
                  </a:lnTo>
                  <a:lnTo>
                    <a:pt x="188" y="72"/>
                  </a:lnTo>
                  <a:lnTo>
                    <a:pt x="186" y="64"/>
                  </a:lnTo>
                  <a:lnTo>
                    <a:pt x="193" y="58"/>
                  </a:lnTo>
                  <a:lnTo>
                    <a:pt x="194" y="52"/>
                  </a:lnTo>
                  <a:lnTo>
                    <a:pt x="202" y="48"/>
                  </a:lnTo>
                  <a:lnTo>
                    <a:pt x="199" y="31"/>
                  </a:lnTo>
                  <a:lnTo>
                    <a:pt x="203" y="26"/>
                  </a:lnTo>
                  <a:lnTo>
                    <a:pt x="199" y="24"/>
                  </a:lnTo>
                  <a:lnTo>
                    <a:pt x="202" y="10"/>
                  </a:lnTo>
                  <a:lnTo>
                    <a:pt x="192" y="10"/>
                  </a:lnTo>
                  <a:lnTo>
                    <a:pt x="182" y="8"/>
                  </a:lnTo>
                  <a:lnTo>
                    <a:pt x="177" y="0"/>
                  </a:lnTo>
                  <a:lnTo>
                    <a:pt x="161" y="4"/>
                  </a:lnTo>
                  <a:lnTo>
                    <a:pt x="151" y="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39" name="Freeform 30"/>
            <p:cNvSpPr>
              <a:spLocks/>
            </p:cNvSpPr>
            <p:nvPr/>
          </p:nvSpPr>
          <p:spPr bwMode="auto">
            <a:xfrm>
              <a:off x="4916674" y="2793697"/>
              <a:ext cx="246073" cy="215468"/>
            </a:xfrm>
            <a:custGeom>
              <a:avLst/>
              <a:gdLst/>
              <a:ahLst/>
              <a:cxnLst>
                <a:cxn ang="0">
                  <a:pos x="132" y="105"/>
                </a:cxn>
                <a:cxn ang="0">
                  <a:pos x="131" y="100"/>
                </a:cxn>
                <a:cxn ang="0">
                  <a:pos x="125" y="93"/>
                </a:cxn>
                <a:cxn ang="0">
                  <a:pos x="123" y="89"/>
                </a:cxn>
                <a:cxn ang="0">
                  <a:pos x="119" y="77"/>
                </a:cxn>
                <a:cxn ang="0">
                  <a:pos x="125" y="76"/>
                </a:cxn>
                <a:cxn ang="0">
                  <a:pos x="129" y="68"/>
                </a:cxn>
                <a:cxn ang="0">
                  <a:pos x="117" y="60"/>
                </a:cxn>
                <a:cxn ang="0">
                  <a:pos x="106" y="54"/>
                </a:cxn>
                <a:cxn ang="0">
                  <a:pos x="106" y="45"/>
                </a:cxn>
                <a:cxn ang="0">
                  <a:pos x="91" y="34"/>
                </a:cxn>
                <a:cxn ang="0">
                  <a:pos x="91" y="30"/>
                </a:cxn>
                <a:cxn ang="0">
                  <a:pos x="84" y="23"/>
                </a:cxn>
                <a:cxn ang="0">
                  <a:pos x="73" y="22"/>
                </a:cxn>
                <a:cxn ang="0">
                  <a:pos x="73" y="16"/>
                </a:cxn>
                <a:cxn ang="0">
                  <a:pos x="66" y="9"/>
                </a:cxn>
                <a:cxn ang="0">
                  <a:pos x="58" y="8"/>
                </a:cxn>
                <a:cxn ang="0">
                  <a:pos x="52" y="0"/>
                </a:cxn>
                <a:cxn ang="0">
                  <a:pos x="42" y="6"/>
                </a:cxn>
                <a:cxn ang="0">
                  <a:pos x="38" y="12"/>
                </a:cxn>
                <a:cxn ang="0">
                  <a:pos x="43" y="24"/>
                </a:cxn>
                <a:cxn ang="0">
                  <a:pos x="34" y="34"/>
                </a:cxn>
                <a:cxn ang="0">
                  <a:pos x="28" y="40"/>
                </a:cxn>
                <a:cxn ang="0">
                  <a:pos x="28" y="54"/>
                </a:cxn>
                <a:cxn ang="0">
                  <a:pos x="18" y="54"/>
                </a:cxn>
                <a:cxn ang="0">
                  <a:pos x="14" y="60"/>
                </a:cxn>
                <a:cxn ang="0">
                  <a:pos x="2" y="64"/>
                </a:cxn>
                <a:cxn ang="0">
                  <a:pos x="0" y="94"/>
                </a:cxn>
                <a:cxn ang="0">
                  <a:pos x="6" y="115"/>
                </a:cxn>
                <a:cxn ang="0">
                  <a:pos x="13" y="115"/>
                </a:cxn>
                <a:cxn ang="0">
                  <a:pos x="14" y="109"/>
                </a:cxn>
                <a:cxn ang="0">
                  <a:pos x="29" y="108"/>
                </a:cxn>
                <a:cxn ang="0">
                  <a:pos x="44" y="109"/>
                </a:cxn>
                <a:cxn ang="0">
                  <a:pos x="60" y="115"/>
                </a:cxn>
                <a:cxn ang="0">
                  <a:pos x="68" y="119"/>
                </a:cxn>
                <a:cxn ang="0">
                  <a:pos x="78" y="117"/>
                </a:cxn>
                <a:cxn ang="0">
                  <a:pos x="85" y="120"/>
                </a:cxn>
                <a:cxn ang="0">
                  <a:pos x="94" y="124"/>
                </a:cxn>
                <a:cxn ang="0">
                  <a:pos x="103" y="121"/>
                </a:cxn>
                <a:cxn ang="0">
                  <a:pos x="109" y="124"/>
                </a:cxn>
                <a:cxn ang="0">
                  <a:pos x="116" y="121"/>
                </a:cxn>
                <a:cxn ang="0">
                  <a:pos x="117" y="110"/>
                </a:cxn>
                <a:cxn ang="0">
                  <a:pos x="123" y="105"/>
                </a:cxn>
                <a:cxn ang="0">
                  <a:pos x="132" y="105"/>
                </a:cxn>
              </a:cxnLst>
              <a:rect l="0" t="0" r="r" b="b"/>
              <a:pathLst>
                <a:path w="132" h="124">
                  <a:moveTo>
                    <a:pt x="132" y="105"/>
                  </a:moveTo>
                  <a:lnTo>
                    <a:pt x="131" y="100"/>
                  </a:lnTo>
                  <a:lnTo>
                    <a:pt x="125" y="93"/>
                  </a:lnTo>
                  <a:lnTo>
                    <a:pt x="123" y="89"/>
                  </a:lnTo>
                  <a:lnTo>
                    <a:pt x="119" y="77"/>
                  </a:lnTo>
                  <a:lnTo>
                    <a:pt x="125" y="76"/>
                  </a:lnTo>
                  <a:lnTo>
                    <a:pt x="129" y="68"/>
                  </a:lnTo>
                  <a:lnTo>
                    <a:pt x="117" y="60"/>
                  </a:lnTo>
                  <a:lnTo>
                    <a:pt x="106" y="54"/>
                  </a:lnTo>
                  <a:lnTo>
                    <a:pt x="106" y="45"/>
                  </a:lnTo>
                  <a:lnTo>
                    <a:pt x="91" y="34"/>
                  </a:lnTo>
                  <a:lnTo>
                    <a:pt x="91" y="30"/>
                  </a:lnTo>
                  <a:lnTo>
                    <a:pt x="84" y="23"/>
                  </a:lnTo>
                  <a:lnTo>
                    <a:pt x="73" y="22"/>
                  </a:lnTo>
                  <a:lnTo>
                    <a:pt x="73" y="16"/>
                  </a:lnTo>
                  <a:lnTo>
                    <a:pt x="66" y="9"/>
                  </a:lnTo>
                  <a:lnTo>
                    <a:pt x="58" y="8"/>
                  </a:lnTo>
                  <a:lnTo>
                    <a:pt x="52" y="0"/>
                  </a:lnTo>
                  <a:lnTo>
                    <a:pt x="42" y="6"/>
                  </a:lnTo>
                  <a:lnTo>
                    <a:pt x="38" y="12"/>
                  </a:lnTo>
                  <a:lnTo>
                    <a:pt x="43" y="24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8" y="54"/>
                  </a:lnTo>
                  <a:lnTo>
                    <a:pt x="18" y="54"/>
                  </a:lnTo>
                  <a:lnTo>
                    <a:pt x="14" y="60"/>
                  </a:lnTo>
                  <a:lnTo>
                    <a:pt x="2" y="64"/>
                  </a:lnTo>
                  <a:lnTo>
                    <a:pt x="0" y="94"/>
                  </a:lnTo>
                  <a:lnTo>
                    <a:pt x="6" y="115"/>
                  </a:lnTo>
                  <a:lnTo>
                    <a:pt x="13" y="115"/>
                  </a:lnTo>
                  <a:lnTo>
                    <a:pt x="14" y="109"/>
                  </a:lnTo>
                  <a:lnTo>
                    <a:pt x="29" y="108"/>
                  </a:lnTo>
                  <a:lnTo>
                    <a:pt x="44" y="109"/>
                  </a:lnTo>
                  <a:lnTo>
                    <a:pt x="60" y="115"/>
                  </a:lnTo>
                  <a:lnTo>
                    <a:pt x="68" y="119"/>
                  </a:lnTo>
                  <a:lnTo>
                    <a:pt x="78" y="117"/>
                  </a:lnTo>
                  <a:lnTo>
                    <a:pt x="85" y="120"/>
                  </a:lnTo>
                  <a:lnTo>
                    <a:pt x="94" y="124"/>
                  </a:lnTo>
                  <a:lnTo>
                    <a:pt x="103" y="121"/>
                  </a:lnTo>
                  <a:lnTo>
                    <a:pt x="109" y="124"/>
                  </a:lnTo>
                  <a:lnTo>
                    <a:pt x="116" y="121"/>
                  </a:lnTo>
                  <a:lnTo>
                    <a:pt x="117" y="110"/>
                  </a:lnTo>
                  <a:lnTo>
                    <a:pt x="123" y="105"/>
                  </a:lnTo>
                  <a:lnTo>
                    <a:pt x="132" y="10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40" name="Freeform 32"/>
            <p:cNvSpPr>
              <a:spLocks/>
            </p:cNvSpPr>
            <p:nvPr/>
          </p:nvSpPr>
          <p:spPr bwMode="auto">
            <a:xfrm>
              <a:off x="4487910" y="2072573"/>
              <a:ext cx="691615" cy="644667"/>
            </a:xfrm>
            <a:custGeom>
              <a:avLst/>
              <a:gdLst/>
              <a:ahLst/>
              <a:cxnLst>
                <a:cxn ang="0">
                  <a:pos x="347" y="45"/>
                </a:cxn>
                <a:cxn ang="0">
                  <a:pos x="338" y="33"/>
                </a:cxn>
                <a:cxn ang="0">
                  <a:pos x="371" y="19"/>
                </a:cxn>
                <a:cxn ang="0">
                  <a:pos x="344" y="5"/>
                </a:cxn>
                <a:cxn ang="0">
                  <a:pos x="331" y="17"/>
                </a:cxn>
                <a:cxn ang="0">
                  <a:pos x="326" y="0"/>
                </a:cxn>
                <a:cxn ang="0">
                  <a:pos x="310" y="19"/>
                </a:cxn>
                <a:cxn ang="0">
                  <a:pos x="295" y="31"/>
                </a:cxn>
                <a:cxn ang="0">
                  <a:pos x="301" y="10"/>
                </a:cxn>
                <a:cxn ang="0">
                  <a:pos x="284" y="12"/>
                </a:cxn>
                <a:cxn ang="0">
                  <a:pos x="267" y="24"/>
                </a:cxn>
                <a:cxn ang="0">
                  <a:pos x="256" y="28"/>
                </a:cxn>
                <a:cxn ang="0">
                  <a:pos x="246" y="37"/>
                </a:cxn>
                <a:cxn ang="0">
                  <a:pos x="228" y="48"/>
                </a:cxn>
                <a:cxn ang="0">
                  <a:pos x="207" y="47"/>
                </a:cxn>
                <a:cxn ang="0">
                  <a:pos x="191" y="64"/>
                </a:cxn>
                <a:cxn ang="0">
                  <a:pos x="165" y="95"/>
                </a:cxn>
                <a:cxn ang="0">
                  <a:pos x="160" y="118"/>
                </a:cxn>
                <a:cxn ang="0">
                  <a:pos x="125" y="129"/>
                </a:cxn>
                <a:cxn ang="0">
                  <a:pos x="120" y="151"/>
                </a:cxn>
                <a:cxn ang="0">
                  <a:pos x="114" y="166"/>
                </a:cxn>
                <a:cxn ang="0">
                  <a:pos x="105" y="188"/>
                </a:cxn>
                <a:cxn ang="0">
                  <a:pos x="81" y="212"/>
                </a:cxn>
                <a:cxn ang="0">
                  <a:pos x="95" y="216"/>
                </a:cxn>
                <a:cxn ang="0">
                  <a:pos x="67" y="233"/>
                </a:cxn>
                <a:cxn ang="0">
                  <a:pos x="36" y="252"/>
                </a:cxn>
                <a:cxn ang="0">
                  <a:pos x="30" y="264"/>
                </a:cxn>
                <a:cxn ang="0">
                  <a:pos x="22" y="272"/>
                </a:cxn>
                <a:cxn ang="0">
                  <a:pos x="24" y="287"/>
                </a:cxn>
                <a:cxn ang="0">
                  <a:pos x="18" y="291"/>
                </a:cxn>
                <a:cxn ang="0">
                  <a:pos x="7" y="317"/>
                </a:cxn>
                <a:cxn ang="0">
                  <a:pos x="0" y="327"/>
                </a:cxn>
                <a:cxn ang="0">
                  <a:pos x="15" y="332"/>
                </a:cxn>
                <a:cxn ang="0">
                  <a:pos x="6" y="346"/>
                </a:cxn>
                <a:cxn ang="0">
                  <a:pos x="42" y="362"/>
                </a:cxn>
                <a:cxn ang="0">
                  <a:pos x="70" y="344"/>
                </a:cxn>
                <a:cxn ang="0">
                  <a:pos x="72" y="343"/>
                </a:cxn>
                <a:cxn ang="0">
                  <a:pos x="95" y="327"/>
                </a:cxn>
                <a:cxn ang="0">
                  <a:pos x="105" y="289"/>
                </a:cxn>
                <a:cxn ang="0">
                  <a:pos x="104" y="233"/>
                </a:cxn>
                <a:cxn ang="0">
                  <a:pos x="126" y="207"/>
                </a:cxn>
                <a:cxn ang="0">
                  <a:pos x="138" y="174"/>
                </a:cxn>
                <a:cxn ang="0">
                  <a:pos x="152" y="153"/>
                </a:cxn>
                <a:cxn ang="0">
                  <a:pos x="165" y="125"/>
                </a:cxn>
                <a:cxn ang="0">
                  <a:pos x="186" y="101"/>
                </a:cxn>
                <a:cxn ang="0">
                  <a:pos x="209" y="92"/>
                </a:cxn>
                <a:cxn ang="0">
                  <a:pos x="219" y="71"/>
                </a:cxn>
                <a:cxn ang="0">
                  <a:pos x="245" y="72"/>
                </a:cxn>
                <a:cxn ang="0">
                  <a:pos x="288" y="75"/>
                </a:cxn>
                <a:cxn ang="0">
                  <a:pos x="319" y="42"/>
                </a:cxn>
                <a:cxn ang="0">
                  <a:pos x="338" y="59"/>
                </a:cxn>
                <a:cxn ang="0">
                  <a:pos x="354" y="62"/>
                </a:cxn>
              </a:cxnLst>
              <a:rect l="0" t="0" r="r" b="b"/>
              <a:pathLst>
                <a:path w="371" h="371">
                  <a:moveTo>
                    <a:pt x="367" y="55"/>
                  </a:moveTo>
                  <a:lnTo>
                    <a:pt x="361" y="45"/>
                  </a:lnTo>
                  <a:lnTo>
                    <a:pt x="352" y="49"/>
                  </a:lnTo>
                  <a:lnTo>
                    <a:pt x="347" y="45"/>
                  </a:lnTo>
                  <a:lnTo>
                    <a:pt x="347" y="40"/>
                  </a:lnTo>
                  <a:lnTo>
                    <a:pt x="351" y="40"/>
                  </a:lnTo>
                  <a:lnTo>
                    <a:pt x="338" y="37"/>
                  </a:lnTo>
                  <a:lnTo>
                    <a:pt x="338" y="33"/>
                  </a:lnTo>
                  <a:lnTo>
                    <a:pt x="353" y="36"/>
                  </a:lnTo>
                  <a:lnTo>
                    <a:pt x="359" y="28"/>
                  </a:lnTo>
                  <a:lnTo>
                    <a:pt x="364" y="29"/>
                  </a:lnTo>
                  <a:lnTo>
                    <a:pt x="371" y="19"/>
                  </a:lnTo>
                  <a:lnTo>
                    <a:pt x="359" y="19"/>
                  </a:lnTo>
                  <a:lnTo>
                    <a:pt x="359" y="12"/>
                  </a:lnTo>
                  <a:lnTo>
                    <a:pt x="349" y="12"/>
                  </a:lnTo>
                  <a:lnTo>
                    <a:pt x="344" y="5"/>
                  </a:lnTo>
                  <a:lnTo>
                    <a:pt x="337" y="13"/>
                  </a:lnTo>
                  <a:lnTo>
                    <a:pt x="336" y="24"/>
                  </a:lnTo>
                  <a:lnTo>
                    <a:pt x="325" y="23"/>
                  </a:lnTo>
                  <a:lnTo>
                    <a:pt x="331" y="17"/>
                  </a:lnTo>
                  <a:lnTo>
                    <a:pt x="328" y="10"/>
                  </a:lnTo>
                  <a:lnTo>
                    <a:pt x="332" y="7"/>
                  </a:lnTo>
                  <a:lnTo>
                    <a:pt x="332" y="0"/>
                  </a:lnTo>
                  <a:lnTo>
                    <a:pt x="326" y="0"/>
                  </a:lnTo>
                  <a:lnTo>
                    <a:pt x="318" y="12"/>
                  </a:lnTo>
                  <a:lnTo>
                    <a:pt x="316" y="28"/>
                  </a:lnTo>
                  <a:lnTo>
                    <a:pt x="309" y="26"/>
                  </a:lnTo>
                  <a:lnTo>
                    <a:pt x="310" y="19"/>
                  </a:lnTo>
                  <a:lnTo>
                    <a:pt x="315" y="8"/>
                  </a:lnTo>
                  <a:lnTo>
                    <a:pt x="307" y="8"/>
                  </a:lnTo>
                  <a:lnTo>
                    <a:pt x="296" y="21"/>
                  </a:lnTo>
                  <a:lnTo>
                    <a:pt x="295" y="31"/>
                  </a:lnTo>
                  <a:lnTo>
                    <a:pt x="283" y="31"/>
                  </a:lnTo>
                  <a:lnTo>
                    <a:pt x="289" y="23"/>
                  </a:lnTo>
                  <a:lnTo>
                    <a:pt x="289" y="13"/>
                  </a:lnTo>
                  <a:lnTo>
                    <a:pt x="301" y="10"/>
                  </a:lnTo>
                  <a:lnTo>
                    <a:pt x="302" y="5"/>
                  </a:lnTo>
                  <a:lnTo>
                    <a:pt x="285" y="0"/>
                  </a:lnTo>
                  <a:lnTo>
                    <a:pt x="278" y="3"/>
                  </a:lnTo>
                  <a:lnTo>
                    <a:pt x="284" y="12"/>
                  </a:lnTo>
                  <a:lnTo>
                    <a:pt x="272" y="19"/>
                  </a:lnTo>
                  <a:lnTo>
                    <a:pt x="272" y="12"/>
                  </a:lnTo>
                  <a:lnTo>
                    <a:pt x="265" y="12"/>
                  </a:lnTo>
                  <a:lnTo>
                    <a:pt x="267" y="24"/>
                  </a:lnTo>
                  <a:lnTo>
                    <a:pt x="262" y="28"/>
                  </a:lnTo>
                  <a:lnTo>
                    <a:pt x="262" y="33"/>
                  </a:lnTo>
                  <a:lnTo>
                    <a:pt x="256" y="33"/>
                  </a:lnTo>
                  <a:lnTo>
                    <a:pt x="256" y="28"/>
                  </a:lnTo>
                  <a:lnTo>
                    <a:pt x="241" y="18"/>
                  </a:lnTo>
                  <a:lnTo>
                    <a:pt x="234" y="22"/>
                  </a:lnTo>
                  <a:lnTo>
                    <a:pt x="247" y="28"/>
                  </a:lnTo>
                  <a:lnTo>
                    <a:pt x="246" y="37"/>
                  </a:lnTo>
                  <a:lnTo>
                    <a:pt x="237" y="31"/>
                  </a:lnTo>
                  <a:lnTo>
                    <a:pt x="236" y="37"/>
                  </a:lnTo>
                  <a:lnTo>
                    <a:pt x="228" y="36"/>
                  </a:lnTo>
                  <a:lnTo>
                    <a:pt x="228" y="48"/>
                  </a:lnTo>
                  <a:lnTo>
                    <a:pt x="218" y="47"/>
                  </a:lnTo>
                  <a:lnTo>
                    <a:pt x="223" y="40"/>
                  </a:lnTo>
                  <a:lnTo>
                    <a:pt x="220" y="36"/>
                  </a:lnTo>
                  <a:lnTo>
                    <a:pt x="207" y="47"/>
                  </a:lnTo>
                  <a:lnTo>
                    <a:pt x="209" y="63"/>
                  </a:lnTo>
                  <a:lnTo>
                    <a:pt x="201" y="57"/>
                  </a:lnTo>
                  <a:lnTo>
                    <a:pt x="190" y="57"/>
                  </a:lnTo>
                  <a:lnTo>
                    <a:pt x="191" y="64"/>
                  </a:lnTo>
                  <a:lnTo>
                    <a:pt x="183" y="71"/>
                  </a:lnTo>
                  <a:lnTo>
                    <a:pt x="186" y="77"/>
                  </a:lnTo>
                  <a:lnTo>
                    <a:pt x="167" y="84"/>
                  </a:lnTo>
                  <a:lnTo>
                    <a:pt x="165" y="95"/>
                  </a:lnTo>
                  <a:lnTo>
                    <a:pt x="159" y="93"/>
                  </a:lnTo>
                  <a:lnTo>
                    <a:pt x="151" y="98"/>
                  </a:lnTo>
                  <a:lnTo>
                    <a:pt x="149" y="111"/>
                  </a:lnTo>
                  <a:lnTo>
                    <a:pt x="160" y="118"/>
                  </a:lnTo>
                  <a:lnTo>
                    <a:pt x="146" y="115"/>
                  </a:lnTo>
                  <a:lnTo>
                    <a:pt x="140" y="131"/>
                  </a:lnTo>
                  <a:lnTo>
                    <a:pt x="130" y="127"/>
                  </a:lnTo>
                  <a:lnTo>
                    <a:pt x="125" y="129"/>
                  </a:lnTo>
                  <a:lnTo>
                    <a:pt x="124" y="138"/>
                  </a:lnTo>
                  <a:lnTo>
                    <a:pt x="133" y="142"/>
                  </a:lnTo>
                  <a:lnTo>
                    <a:pt x="122" y="142"/>
                  </a:lnTo>
                  <a:lnTo>
                    <a:pt x="120" y="151"/>
                  </a:lnTo>
                  <a:lnTo>
                    <a:pt x="130" y="151"/>
                  </a:lnTo>
                  <a:lnTo>
                    <a:pt x="130" y="155"/>
                  </a:lnTo>
                  <a:lnTo>
                    <a:pt x="114" y="153"/>
                  </a:lnTo>
                  <a:lnTo>
                    <a:pt x="114" y="166"/>
                  </a:lnTo>
                  <a:lnTo>
                    <a:pt x="110" y="174"/>
                  </a:lnTo>
                  <a:lnTo>
                    <a:pt x="106" y="172"/>
                  </a:lnTo>
                  <a:lnTo>
                    <a:pt x="99" y="181"/>
                  </a:lnTo>
                  <a:lnTo>
                    <a:pt x="105" y="188"/>
                  </a:lnTo>
                  <a:lnTo>
                    <a:pt x="91" y="193"/>
                  </a:lnTo>
                  <a:lnTo>
                    <a:pt x="91" y="201"/>
                  </a:lnTo>
                  <a:lnTo>
                    <a:pt x="82" y="200"/>
                  </a:lnTo>
                  <a:lnTo>
                    <a:pt x="81" y="212"/>
                  </a:lnTo>
                  <a:lnTo>
                    <a:pt x="70" y="223"/>
                  </a:lnTo>
                  <a:lnTo>
                    <a:pt x="73" y="231"/>
                  </a:lnTo>
                  <a:lnTo>
                    <a:pt x="82" y="219"/>
                  </a:lnTo>
                  <a:lnTo>
                    <a:pt x="95" y="216"/>
                  </a:lnTo>
                  <a:lnTo>
                    <a:pt x="91" y="229"/>
                  </a:lnTo>
                  <a:lnTo>
                    <a:pt x="78" y="239"/>
                  </a:lnTo>
                  <a:lnTo>
                    <a:pt x="70" y="238"/>
                  </a:lnTo>
                  <a:lnTo>
                    <a:pt x="67" y="233"/>
                  </a:lnTo>
                  <a:lnTo>
                    <a:pt x="49" y="243"/>
                  </a:lnTo>
                  <a:lnTo>
                    <a:pt x="52" y="251"/>
                  </a:lnTo>
                  <a:lnTo>
                    <a:pt x="44" y="246"/>
                  </a:lnTo>
                  <a:lnTo>
                    <a:pt x="36" y="252"/>
                  </a:lnTo>
                  <a:lnTo>
                    <a:pt x="30" y="247"/>
                  </a:lnTo>
                  <a:lnTo>
                    <a:pt x="20" y="257"/>
                  </a:lnTo>
                  <a:lnTo>
                    <a:pt x="30" y="262"/>
                  </a:lnTo>
                  <a:lnTo>
                    <a:pt x="30" y="264"/>
                  </a:lnTo>
                  <a:lnTo>
                    <a:pt x="18" y="267"/>
                  </a:lnTo>
                  <a:lnTo>
                    <a:pt x="6" y="264"/>
                  </a:lnTo>
                  <a:lnTo>
                    <a:pt x="6" y="270"/>
                  </a:lnTo>
                  <a:lnTo>
                    <a:pt x="22" y="272"/>
                  </a:lnTo>
                  <a:lnTo>
                    <a:pt x="22" y="275"/>
                  </a:lnTo>
                  <a:lnTo>
                    <a:pt x="6" y="275"/>
                  </a:lnTo>
                  <a:lnTo>
                    <a:pt x="6" y="288"/>
                  </a:lnTo>
                  <a:lnTo>
                    <a:pt x="24" y="287"/>
                  </a:lnTo>
                  <a:lnTo>
                    <a:pt x="30" y="293"/>
                  </a:lnTo>
                  <a:lnTo>
                    <a:pt x="34" y="288"/>
                  </a:lnTo>
                  <a:lnTo>
                    <a:pt x="34" y="297"/>
                  </a:lnTo>
                  <a:lnTo>
                    <a:pt x="18" y="291"/>
                  </a:lnTo>
                  <a:lnTo>
                    <a:pt x="5" y="294"/>
                  </a:lnTo>
                  <a:lnTo>
                    <a:pt x="3" y="309"/>
                  </a:lnTo>
                  <a:lnTo>
                    <a:pt x="8" y="309"/>
                  </a:lnTo>
                  <a:lnTo>
                    <a:pt x="7" y="317"/>
                  </a:lnTo>
                  <a:lnTo>
                    <a:pt x="24" y="306"/>
                  </a:lnTo>
                  <a:lnTo>
                    <a:pt x="22" y="315"/>
                  </a:lnTo>
                  <a:lnTo>
                    <a:pt x="18" y="315"/>
                  </a:lnTo>
                  <a:lnTo>
                    <a:pt x="0" y="327"/>
                  </a:lnTo>
                  <a:lnTo>
                    <a:pt x="0" y="336"/>
                  </a:lnTo>
                  <a:lnTo>
                    <a:pt x="9" y="336"/>
                  </a:lnTo>
                  <a:lnTo>
                    <a:pt x="10" y="331"/>
                  </a:lnTo>
                  <a:lnTo>
                    <a:pt x="15" y="332"/>
                  </a:lnTo>
                  <a:lnTo>
                    <a:pt x="15" y="337"/>
                  </a:lnTo>
                  <a:lnTo>
                    <a:pt x="12" y="339"/>
                  </a:lnTo>
                  <a:lnTo>
                    <a:pt x="16" y="348"/>
                  </a:lnTo>
                  <a:lnTo>
                    <a:pt x="6" y="346"/>
                  </a:lnTo>
                  <a:lnTo>
                    <a:pt x="1" y="349"/>
                  </a:lnTo>
                  <a:lnTo>
                    <a:pt x="18" y="370"/>
                  </a:lnTo>
                  <a:lnTo>
                    <a:pt x="35" y="371"/>
                  </a:lnTo>
                  <a:lnTo>
                    <a:pt x="42" y="362"/>
                  </a:lnTo>
                  <a:lnTo>
                    <a:pt x="53" y="360"/>
                  </a:lnTo>
                  <a:lnTo>
                    <a:pt x="55" y="348"/>
                  </a:lnTo>
                  <a:lnTo>
                    <a:pt x="63" y="352"/>
                  </a:lnTo>
                  <a:lnTo>
                    <a:pt x="70" y="344"/>
                  </a:lnTo>
                  <a:lnTo>
                    <a:pt x="67" y="341"/>
                  </a:lnTo>
                  <a:lnTo>
                    <a:pt x="67" y="336"/>
                  </a:lnTo>
                  <a:lnTo>
                    <a:pt x="72" y="336"/>
                  </a:lnTo>
                  <a:lnTo>
                    <a:pt x="72" y="343"/>
                  </a:lnTo>
                  <a:lnTo>
                    <a:pt x="82" y="350"/>
                  </a:lnTo>
                  <a:lnTo>
                    <a:pt x="88" y="350"/>
                  </a:lnTo>
                  <a:lnTo>
                    <a:pt x="95" y="336"/>
                  </a:lnTo>
                  <a:lnTo>
                    <a:pt x="95" y="327"/>
                  </a:lnTo>
                  <a:lnTo>
                    <a:pt x="104" y="315"/>
                  </a:lnTo>
                  <a:lnTo>
                    <a:pt x="99" y="303"/>
                  </a:lnTo>
                  <a:lnTo>
                    <a:pt x="106" y="294"/>
                  </a:lnTo>
                  <a:lnTo>
                    <a:pt x="105" y="289"/>
                  </a:lnTo>
                  <a:lnTo>
                    <a:pt x="101" y="259"/>
                  </a:lnTo>
                  <a:lnTo>
                    <a:pt x="103" y="252"/>
                  </a:lnTo>
                  <a:lnTo>
                    <a:pt x="105" y="246"/>
                  </a:lnTo>
                  <a:lnTo>
                    <a:pt x="104" y="233"/>
                  </a:lnTo>
                  <a:lnTo>
                    <a:pt x="116" y="220"/>
                  </a:lnTo>
                  <a:lnTo>
                    <a:pt x="128" y="221"/>
                  </a:lnTo>
                  <a:lnTo>
                    <a:pt x="130" y="214"/>
                  </a:lnTo>
                  <a:lnTo>
                    <a:pt x="126" y="207"/>
                  </a:lnTo>
                  <a:lnTo>
                    <a:pt x="126" y="202"/>
                  </a:lnTo>
                  <a:lnTo>
                    <a:pt x="132" y="199"/>
                  </a:lnTo>
                  <a:lnTo>
                    <a:pt x="137" y="188"/>
                  </a:lnTo>
                  <a:lnTo>
                    <a:pt x="138" y="174"/>
                  </a:lnTo>
                  <a:lnTo>
                    <a:pt x="139" y="163"/>
                  </a:lnTo>
                  <a:lnTo>
                    <a:pt x="136" y="161"/>
                  </a:lnTo>
                  <a:lnTo>
                    <a:pt x="141" y="155"/>
                  </a:lnTo>
                  <a:lnTo>
                    <a:pt x="152" y="153"/>
                  </a:lnTo>
                  <a:lnTo>
                    <a:pt x="153" y="143"/>
                  </a:lnTo>
                  <a:lnTo>
                    <a:pt x="156" y="141"/>
                  </a:lnTo>
                  <a:lnTo>
                    <a:pt x="162" y="138"/>
                  </a:lnTo>
                  <a:lnTo>
                    <a:pt x="165" y="125"/>
                  </a:lnTo>
                  <a:lnTo>
                    <a:pt x="163" y="120"/>
                  </a:lnTo>
                  <a:lnTo>
                    <a:pt x="170" y="106"/>
                  </a:lnTo>
                  <a:lnTo>
                    <a:pt x="178" y="99"/>
                  </a:lnTo>
                  <a:lnTo>
                    <a:pt x="186" y="101"/>
                  </a:lnTo>
                  <a:lnTo>
                    <a:pt x="191" y="99"/>
                  </a:lnTo>
                  <a:lnTo>
                    <a:pt x="192" y="85"/>
                  </a:lnTo>
                  <a:lnTo>
                    <a:pt x="207" y="89"/>
                  </a:lnTo>
                  <a:lnTo>
                    <a:pt x="209" y="92"/>
                  </a:lnTo>
                  <a:lnTo>
                    <a:pt x="218" y="94"/>
                  </a:lnTo>
                  <a:lnTo>
                    <a:pt x="218" y="85"/>
                  </a:lnTo>
                  <a:lnTo>
                    <a:pt x="221" y="84"/>
                  </a:lnTo>
                  <a:lnTo>
                    <a:pt x="219" y="71"/>
                  </a:lnTo>
                  <a:lnTo>
                    <a:pt x="227" y="67"/>
                  </a:lnTo>
                  <a:lnTo>
                    <a:pt x="232" y="62"/>
                  </a:lnTo>
                  <a:lnTo>
                    <a:pt x="241" y="63"/>
                  </a:lnTo>
                  <a:lnTo>
                    <a:pt x="245" y="72"/>
                  </a:lnTo>
                  <a:lnTo>
                    <a:pt x="259" y="84"/>
                  </a:lnTo>
                  <a:lnTo>
                    <a:pt x="269" y="80"/>
                  </a:lnTo>
                  <a:lnTo>
                    <a:pt x="283" y="84"/>
                  </a:lnTo>
                  <a:lnTo>
                    <a:pt x="288" y="75"/>
                  </a:lnTo>
                  <a:lnTo>
                    <a:pt x="298" y="75"/>
                  </a:lnTo>
                  <a:lnTo>
                    <a:pt x="300" y="47"/>
                  </a:lnTo>
                  <a:lnTo>
                    <a:pt x="303" y="41"/>
                  </a:lnTo>
                  <a:lnTo>
                    <a:pt x="319" y="42"/>
                  </a:lnTo>
                  <a:lnTo>
                    <a:pt x="320" y="37"/>
                  </a:lnTo>
                  <a:lnTo>
                    <a:pt x="331" y="40"/>
                  </a:lnTo>
                  <a:lnTo>
                    <a:pt x="343" y="55"/>
                  </a:lnTo>
                  <a:lnTo>
                    <a:pt x="338" y="59"/>
                  </a:lnTo>
                  <a:lnTo>
                    <a:pt x="337" y="69"/>
                  </a:lnTo>
                  <a:lnTo>
                    <a:pt x="344" y="69"/>
                  </a:lnTo>
                  <a:lnTo>
                    <a:pt x="347" y="62"/>
                  </a:lnTo>
                  <a:lnTo>
                    <a:pt x="354" y="62"/>
                  </a:lnTo>
                  <a:lnTo>
                    <a:pt x="356" y="55"/>
                  </a:lnTo>
                  <a:lnTo>
                    <a:pt x="367" y="5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41" name="Freeform 34"/>
            <p:cNvSpPr>
              <a:spLocks/>
            </p:cNvSpPr>
            <p:nvPr/>
          </p:nvSpPr>
          <p:spPr bwMode="auto">
            <a:xfrm>
              <a:off x="4948365" y="2088212"/>
              <a:ext cx="33555" cy="15639"/>
            </a:xfrm>
            <a:custGeom>
              <a:avLst/>
              <a:gdLst/>
              <a:ahLst/>
              <a:cxnLst>
                <a:cxn ang="0">
                  <a:pos x="13" y="9"/>
                </a:cxn>
                <a:cxn ang="0">
                  <a:pos x="0" y="9"/>
                </a:cxn>
                <a:cxn ang="0">
                  <a:pos x="0" y="2"/>
                </a:cxn>
                <a:cxn ang="0">
                  <a:pos x="18" y="0"/>
                </a:cxn>
                <a:cxn ang="0">
                  <a:pos x="13" y="9"/>
                </a:cxn>
              </a:cxnLst>
              <a:rect l="0" t="0" r="r" b="b"/>
              <a:pathLst>
                <a:path w="18" h="9">
                  <a:moveTo>
                    <a:pt x="13" y="9"/>
                  </a:moveTo>
                  <a:lnTo>
                    <a:pt x="0" y="9"/>
                  </a:lnTo>
                  <a:lnTo>
                    <a:pt x="0" y="2"/>
                  </a:lnTo>
                  <a:lnTo>
                    <a:pt x="18" y="0"/>
                  </a:lnTo>
                  <a:lnTo>
                    <a:pt x="13" y="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 dirty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42" name="Freeform 36"/>
            <p:cNvSpPr>
              <a:spLocks/>
            </p:cNvSpPr>
            <p:nvPr/>
          </p:nvSpPr>
          <p:spPr bwMode="auto">
            <a:xfrm>
              <a:off x="4801094" y="2149030"/>
              <a:ext cx="48469" cy="46916"/>
            </a:xfrm>
            <a:custGeom>
              <a:avLst/>
              <a:gdLst/>
              <a:ahLst/>
              <a:cxnLst>
                <a:cxn ang="0">
                  <a:pos x="26" y="8"/>
                </a:cxn>
                <a:cxn ang="0">
                  <a:pos x="11" y="27"/>
                </a:cxn>
                <a:cxn ang="0">
                  <a:pos x="0" y="26"/>
                </a:cxn>
                <a:cxn ang="0">
                  <a:pos x="4" y="19"/>
                </a:cxn>
                <a:cxn ang="0">
                  <a:pos x="4" y="11"/>
                </a:cxn>
                <a:cxn ang="0">
                  <a:pos x="13" y="8"/>
                </a:cxn>
                <a:cxn ang="0">
                  <a:pos x="21" y="0"/>
                </a:cxn>
                <a:cxn ang="0">
                  <a:pos x="26" y="8"/>
                </a:cxn>
              </a:cxnLst>
              <a:rect l="0" t="0" r="r" b="b"/>
              <a:pathLst>
                <a:path w="26" h="27">
                  <a:moveTo>
                    <a:pt x="26" y="8"/>
                  </a:moveTo>
                  <a:lnTo>
                    <a:pt x="11" y="27"/>
                  </a:lnTo>
                  <a:lnTo>
                    <a:pt x="0" y="26"/>
                  </a:lnTo>
                  <a:lnTo>
                    <a:pt x="4" y="19"/>
                  </a:lnTo>
                  <a:lnTo>
                    <a:pt x="4" y="11"/>
                  </a:lnTo>
                  <a:lnTo>
                    <a:pt x="13" y="8"/>
                  </a:lnTo>
                  <a:lnTo>
                    <a:pt x="21" y="0"/>
                  </a:lnTo>
                  <a:lnTo>
                    <a:pt x="26" y="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43" name="Freeform 38"/>
            <p:cNvSpPr>
              <a:spLocks/>
            </p:cNvSpPr>
            <p:nvPr/>
          </p:nvSpPr>
          <p:spPr bwMode="auto">
            <a:xfrm>
              <a:off x="4767538" y="2195946"/>
              <a:ext cx="33555" cy="29540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18" y="6"/>
                </a:cxn>
                <a:cxn ang="0">
                  <a:pos x="14" y="10"/>
                </a:cxn>
                <a:cxn ang="0">
                  <a:pos x="7" y="17"/>
                </a:cxn>
                <a:cxn ang="0">
                  <a:pos x="0" y="13"/>
                </a:cxn>
                <a:cxn ang="0">
                  <a:pos x="8" y="7"/>
                </a:cxn>
                <a:cxn ang="0">
                  <a:pos x="8" y="4"/>
                </a:cxn>
                <a:cxn ang="0">
                  <a:pos x="12" y="0"/>
                </a:cxn>
                <a:cxn ang="0">
                  <a:pos x="12" y="6"/>
                </a:cxn>
              </a:cxnLst>
              <a:rect l="0" t="0" r="r" b="b"/>
              <a:pathLst>
                <a:path w="18" h="17">
                  <a:moveTo>
                    <a:pt x="12" y="6"/>
                  </a:moveTo>
                  <a:lnTo>
                    <a:pt x="18" y="6"/>
                  </a:lnTo>
                  <a:lnTo>
                    <a:pt x="14" y="10"/>
                  </a:lnTo>
                  <a:lnTo>
                    <a:pt x="7" y="17"/>
                  </a:lnTo>
                  <a:lnTo>
                    <a:pt x="0" y="13"/>
                  </a:lnTo>
                  <a:lnTo>
                    <a:pt x="8" y="7"/>
                  </a:lnTo>
                  <a:lnTo>
                    <a:pt x="8" y="4"/>
                  </a:lnTo>
                  <a:lnTo>
                    <a:pt x="12" y="0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44" name="Freeform 40"/>
            <p:cNvSpPr>
              <a:spLocks/>
            </p:cNvSpPr>
            <p:nvPr/>
          </p:nvSpPr>
          <p:spPr bwMode="auto">
            <a:xfrm>
              <a:off x="4635181" y="2195946"/>
              <a:ext cx="346740" cy="629028"/>
            </a:xfrm>
            <a:custGeom>
              <a:avLst/>
              <a:gdLst/>
              <a:ahLst/>
              <a:cxnLst>
                <a:cxn ang="0">
                  <a:pos x="163" y="22"/>
                </a:cxn>
                <a:cxn ang="0">
                  <a:pos x="186" y="41"/>
                </a:cxn>
                <a:cxn ang="0">
                  <a:pos x="183" y="56"/>
                </a:cxn>
                <a:cxn ang="0">
                  <a:pos x="181" y="69"/>
                </a:cxn>
                <a:cxn ang="0">
                  <a:pos x="182" y="88"/>
                </a:cxn>
                <a:cxn ang="0">
                  <a:pos x="182" y="100"/>
                </a:cxn>
                <a:cxn ang="0">
                  <a:pos x="167" y="109"/>
                </a:cxn>
                <a:cxn ang="0">
                  <a:pos x="157" y="109"/>
                </a:cxn>
                <a:cxn ang="0">
                  <a:pos x="152" y="116"/>
                </a:cxn>
                <a:cxn ang="0">
                  <a:pos x="147" y="122"/>
                </a:cxn>
                <a:cxn ang="0">
                  <a:pos x="142" y="133"/>
                </a:cxn>
                <a:cxn ang="0">
                  <a:pos x="144" y="156"/>
                </a:cxn>
                <a:cxn ang="0">
                  <a:pos x="108" y="178"/>
                </a:cxn>
                <a:cxn ang="0">
                  <a:pos x="95" y="189"/>
                </a:cxn>
                <a:cxn ang="0">
                  <a:pos x="87" y="195"/>
                </a:cxn>
                <a:cxn ang="0">
                  <a:pos x="81" y="219"/>
                </a:cxn>
                <a:cxn ang="0">
                  <a:pos x="99" y="249"/>
                </a:cxn>
                <a:cxn ang="0">
                  <a:pos x="95" y="266"/>
                </a:cxn>
                <a:cxn ang="0">
                  <a:pos x="66" y="267"/>
                </a:cxn>
                <a:cxn ang="0">
                  <a:pos x="83" y="268"/>
                </a:cxn>
                <a:cxn ang="0">
                  <a:pos x="100" y="273"/>
                </a:cxn>
                <a:cxn ang="0">
                  <a:pos x="81" y="284"/>
                </a:cxn>
                <a:cxn ang="0">
                  <a:pos x="71" y="291"/>
                </a:cxn>
                <a:cxn ang="0">
                  <a:pos x="62" y="337"/>
                </a:cxn>
                <a:cxn ang="0">
                  <a:pos x="38" y="346"/>
                </a:cxn>
                <a:cxn ang="0">
                  <a:pos x="37" y="355"/>
                </a:cxn>
                <a:cxn ang="0">
                  <a:pos x="32" y="362"/>
                </a:cxn>
                <a:cxn ang="0">
                  <a:pos x="18" y="352"/>
                </a:cxn>
                <a:cxn ang="0">
                  <a:pos x="18" y="335"/>
                </a:cxn>
                <a:cxn ang="0">
                  <a:pos x="12" y="326"/>
                </a:cxn>
                <a:cxn ang="0">
                  <a:pos x="6" y="317"/>
                </a:cxn>
                <a:cxn ang="0">
                  <a:pos x="10" y="297"/>
                </a:cxn>
                <a:cxn ang="0">
                  <a:pos x="0" y="276"/>
                </a:cxn>
                <a:cxn ang="0">
                  <a:pos x="14" y="261"/>
                </a:cxn>
                <a:cxn ang="0">
                  <a:pos x="22" y="241"/>
                </a:cxn>
                <a:cxn ang="0">
                  <a:pos x="25" y="220"/>
                </a:cxn>
                <a:cxn ang="0">
                  <a:pos x="20" y="187"/>
                </a:cxn>
                <a:cxn ang="0">
                  <a:pos x="23" y="174"/>
                </a:cxn>
                <a:cxn ang="0">
                  <a:pos x="35" y="149"/>
                </a:cxn>
                <a:cxn ang="0">
                  <a:pos x="49" y="143"/>
                </a:cxn>
                <a:cxn ang="0">
                  <a:pos x="44" y="132"/>
                </a:cxn>
                <a:cxn ang="0">
                  <a:pos x="56" y="118"/>
                </a:cxn>
                <a:cxn ang="0">
                  <a:pos x="58" y="93"/>
                </a:cxn>
                <a:cxn ang="0">
                  <a:pos x="60" y="85"/>
                </a:cxn>
                <a:cxn ang="0">
                  <a:pos x="72" y="74"/>
                </a:cxn>
                <a:cxn ang="0">
                  <a:pos x="81" y="69"/>
                </a:cxn>
                <a:cxn ang="0">
                  <a:pos x="82" y="51"/>
                </a:cxn>
                <a:cxn ang="0">
                  <a:pos x="96" y="31"/>
                </a:cxn>
                <a:cxn ang="0">
                  <a:pos x="110" y="31"/>
                </a:cxn>
                <a:cxn ang="0">
                  <a:pos x="125" y="21"/>
                </a:cxn>
                <a:cxn ang="0">
                  <a:pos x="137" y="26"/>
                </a:cxn>
                <a:cxn ang="0">
                  <a:pos x="141" y="17"/>
                </a:cxn>
                <a:cxn ang="0">
                  <a:pos x="146" y="0"/>
                </a:cxn>
              </a:cxnLst>
              <a:rect l="0" t="0" r="r" b="b"/>
              <a:pathLst>
                <a:path w="186" h="362">
                  <a:moveTo>
                    <a:pt x="146" y="0"/>
                  </a:moveTo>
                  <a:lnTo>
                    <a:pt x="163" y="22"/>
                  </a:lnTo>
                  <a:lnTo>
                    <a:pt x="174" y="25"/>
                  </a:lnTo>
                  <a:lnTo>
                    <a:pt x="186" y="41"/>
                  </a:lnTo>
                  <a:lnTo>
                    <a:pt x="179" y="48"/>
                  </a:lnTo>
                  <a:lnTo>
                    <a:pt x="183" y="56"/>
                  </a:lnTo>
                  <a:lnTo>
                    <a:pt x="183" y="60"/>
                  </a:lnTo>
                  <a:lnTo>
                    <a:pt x="181" y="69"/>
                  </a:lnTo>
                  <a:lnTo>
                    <a:pt x="183" y="76"/>
                  </a:lnTo>
                  <a:lnTo>
                    <a:pt x="182" y="88"/>
                  </a:lnTo>
                  <a:lnTo>
                    <a:pt x="179" y="95"/>
                  </a:lnTo>
                  <a:lnTo>
                    <a:pt x="182" y="100"/>
                  </a:lnTo>
                  <a:lnTo>
                    <a:pt x="184" y="108"/>
                  </a:lnTo>
                  <a:lnTo>
                    <a:pt x="167" y="109"/>
                  </a:lnTo>
                  <a:lnTo>
                    <a:pt x="164" y="104"/>
                  </a:lnTo>
                  <a:lnTo>
                    <a:pt x="157" y="109"/>
                  </a:lnTo>
                  <a:lnTo>
                    <a:pt x="155" y="109"/>
                  </a:lnTo>
                  <a:lnTo>
                    <a:pt x="152" y="116"/>
                  </a:lnTo>
                  <a:lnTo>
                    <a:pt x="156" y="123"/>
                  </a:lnTo>
                  <a:lnTo>
                    <a:pt x="147" y="122"/>
                  </a:lnTo>
                  <a:lnTo>
                    <a:pt x="148" y="126"/>
                  </a:lnTo>
                  <a:lnTo>
                    <a:pt x="142" y="133"/>
                  </a:lnTo>
                  <a:lnTo>
                    <a:pt x="147" y="146"/>
                  </a:lnTo>
                  <a:lnTo>
                    <a:pt x="144" y="156"/>
                  </a:lnTo>
                  <a:lnTo>
                    <a:pt x="116" y="178"/>
                  </a:lnTo>
                  <a:lnTo>
                    <a:pt x="108" y="178"/>
                  </a:lnTo>
                  <a:lnTo>
                    <a:pt x="105" y="187"/>
                  </a:lnTo>
                  <a:lnTo>
                    <a:pt x="95" y="189"/>
                  </a:lnTo>
                  <a:lnTo>
                    <a:pt x="95" y="197"/>
                  </a:lnTo>
                  <a:lnTo>
                    <a:pt x="87" y="195"/>
                  </a:lnTo>
                  <a:lnTo>
                    <a:pt x="87" y="215"/>
                  </a:lnTo>
                  <a:lnTo>
                    <a:pt x="81" y="219"/>
                  </a:lnTo>
                  <a:lnTo>
                    <a:pt x="84" y="239"/>
                  </a:lnTo>
                  <a:lnTo>
                    <a:pt x="99" y="249"/>
                  </a:lnTo>
                  <a:lnTo>
                    <a:pt x="101" y="263"/>
                  </a:lnTo>
                  <a:lnTo>
                    <a:pt x="95" y="266"/>
                  </a:lnTo>
                  <a:lnTo>
                    <a:pt x="77" y="263"/>
                  </a:lnTo>
                  <a:lnTo>
                    <a:pt x="66" y="267"/>
                  </a:lnTo>
                  <a:lnTo>
                    <a:pt x="78" y="275"/>
                  </a:lnTo>
                  <a:lnTo>
                    <a:pt x="83" y="268"/>
                  </a:lnTo>
                  <a:lnTo>
                    <a:pt x="100" y="269"/>
                  </a:lnTo>
                  <a:lnTo>
                    <a:pt x="100" y="273"/>
                  </a:lnTo>
                  <a:lnTo>
                    <a:pt x="89" y="284"/>
                  </a:lnTo>
                  <a:lnTo>
                    <a:pt x="81" y="284"/>
                  </a:lnTo>
                  <a:lnTo>
                    <a:pt x="80" y="289"/>
                  </a:lnTo>
                  <a:lnTo>
                    <a:pt x="71" y="291"/>
                  </a:lnTo>
                  <a:lnTo>
                    <a:pt x="75" y="297"/>
                  </a:lnTo>
                  <a:lnTo>
                    <a:pt x="62" y="337"/>
                  </a:lnTo>
                  <a:lnTo>
                    <a:pt x="56" y="346"/>
                  </a:lnTo>
                  <a:lnTo>
                    <a:pt x="38" y="346"/>
                  </a:lnTo>
                  <a:lnTo>
                    <a:pt x="33" y="352"/>
                  </a:lnTo>
                  <a:lnTo>
                    <a:pt x="37" y="355"/>
                  </a:lnTo>
                  <a:lnTo>
                    <a:pt x="37" y="360"/>
                  </a:lnTo>
                  <a:lnTo>
                    <a:pt x="32" y="362"/>
                  </a:lnTo>
                  <a:lnTo>
                    <a:pt x="22" y="361"/>
                  </a:lnTo>
                  <a:lnTo>
                    <a:pt x="18" y="352"/>
                  </a:lnTo>
                  <a:lnTo>
                    <a:pt x="14" y="345"/>
                  </a:lnTo>
                  <a:lnTo>
                    <a:pt x="18" y="335"/>
                  </a:lnTo>
                  <a:lnTo>
                    <a:pt x="19" y="327"/>
                  </a:lnTo>
                  <a:lnTo>
                    <a:pt x="12" y="326"/>
                  </a:lnTo>
                  <a:lnTo>
                    <a:pt x="14" y="319"/>
                  </a:lnTo>
                  <a:lnTo>
                    <a:pt x="6" y="317"/>
                  </a:lnTo>
                  <a:lnTo>
                    <a:pt x="3" y="306"/>
                  </a:lnTo>
                  <a:lnTo>
                    <a:pt x="10" y="297"/>
                  </a:lnTo>
                  <a:lnTo>
                    <a:pt x="1" y="293"/>
                  </a:lnTo>
                  <a:lnTo>
                    <a:pt x="0" y="276"/>
                  </a:lnTo>
                  <a:lnTo>
                    <a:pt x="6" y="276"/>
                  </a:lnTo>
                  <a:lnTo>
                    <a:pt x="14" y="261"/>
                  </a:lnTo>
                  <a:lnTo>
                    <a:pt x="14" y="252"/>
                  </a:lnTo>
                  <a:lnTo>
                    <a:pt x="22" y="241"/>
                  </a:lnTo>
                  <a:lnTo>
                    <a:pt x="17" y="230"/>
                  </a:lnTo>
                  <a:lnTo>
                    <a:pt x="25" y="220"/>
                  </a:lnTo>
                  <a:lnTo>
                    <a:pt x="23" y="215"/>
                  </a:lnTo>
                  <a:lnTo>
                    <a:pt x="20" y="187"/>
                  </a:lnTo>
                  <a:lnTo>
                    <a:pt x="22" y="180"/>
                  </a:lnTo>
                  <a:lnTo>
                    <a:pt x="23" y="174"/>
                  </a:lnTo>
                  <a:lnTo>
                    <a:pt x="22" y="162"/>
                  </a:lnTo>
                  <a:lnTo>
                    <a:pt x="35" y="149"/>
                  </a:lnTo>
                  <a:lnTo>
                    <a:pt x="46" y="150"/>
                  </a:lnTo>
                  <a:lnTo>
                    <a:pt x="49" y="143"/>
                  </a:lnTo>
                  <a:lnTo>
                    <a:pt x="44" y="136"/>
                  </a:lnTo>
                  <a:lnTo>
                    <a:pt x="44" y="132"/>
                  </a:lnTo>
                  <a:lnTo>
                    <a:pt x="51" y="128"/>
                  </a:lnTo>
                  <a:lnTo>
                    <a:pt x="56" y="118"/>
                  </a:lnTo>
                  <a:lnTo>
                    <a:pt x="57" y="104"/>
                  </a:lnTo>
                  <a:lnTo>
                    <a:pt x="58" y="93"/>
                  </a:lnTo>
                  <a:lnTo>
                    <a:pt x="55" y="91"/>
                  </a:lnTo>
                  <a:lnTo>
                    <a:pt x="60" y="85"/>
                  </a:lnTo>
                  <a:lnTo>
                    <a:pt x="71" y="84"/>
                  </a:lnTo>
                  <a:lnTo>
                    <a:pt x="72" y="74"/>
                  </a:lnTo>
                  <a:lnTo>
                    <a:pt x="75" y="71"/>
                  </a:lnTo>
                  <a:lnTo>
                    <a:pt x="81" y="69"/>
                  </a:lnTo>
                  <a:lnTo>
                    <a:pt x="84" y="56"/>
                  </a:lnTo>
                  <a:lnTo>
                    <a:pt x="82" y="51"/>
                  </a:lnTo>
                  <a:lnTo>
                    <a:pt x="89" y="38"/>
                  </a:lnTo>
                  <a:lnTo>
                    <a:pt x="96" y="31"/>
                  </a:lnTo>
                  <a:lnTo>
                    <a:pt x="105" y="33"/>
                  </a:lnTo>
                  <a:lnTo>
                    <a:pt x="110" y="31"/>
                  </a:lnTo>
                  <a:lnTo>
                    <a:pt x="111" y="17"/>
                  </a:lnTo>
                  <a:lnTo>
                    <a:pt x="125" y="21"/>
                  </a:lnTo>
                  <a:lnTo>
                    <a:pt x="128" y="24"/>
                  </a:lnTo>
                  <a:lnTo>
                    <a:pt x="137" y="26"/>
                  </a:lnTo>
                  <a:lnTo>
                    <a:pt x="137" y="17"/>
                  </a:lnTo>
                  <a:lnTo>
                    <a:pt x="141" y="17"/>
                  </a:lnTo>
                  <a:lnTo>
                    <a:pt x="138" y="3"/>
                  </a:lnTo>
                  <a:lnTo>
                    <a:pt x="14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45" name="Freeform 42"/>
            <p:cNvSpPr>
              <a:spLocks/>
            </p:cNvSpPr>
            <p:nvPr/>
          </p:nvSpPr>
          <p:spPr bwMode="auto">
            <a:xfrm>
              <a:off x="4750761" y="2748518"/>
              <a:ext cx="16778" cy="45179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1" y="16"/>
                </a:cxn>
                <a:cxn ang="0">
                  <a:pos x="0" y="26"/>
                </a:cxn>
                <a:cxn ang="0">
                  <a:pos x="8" y="17"/>
                </a:cxn>
                <a:cxn ang="0">
                  <a:pos x="9" y="0"/>
                </a:cxn>
              </a:cxnLst>
              <a:rect l="0" t="0" r="r" b="b"/>
              <a:pathLst>
                <a:path w="9" h="26">
                  <a:moveTo>
                    <a:pt x="9" y="0"/>
                  </a:moveTo>
                  <a:lnTo>
                    <a:pt x="1" y="16"/>
                  </a:lnTo>
                  <a:lnTo>
                    <a:pt x="0" y="26"/>
                  </a:lnTo>
                  <a:lnTo>
                    <a:pt x="8" y="17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46" name="Freeform 44"/>
            <p:cNvSpPr>
              <a:spLocks/>
            </p:cNvSpPr>
            <p:nvPr/>
          </p:nvSpPr>
          <p:spPr bwMode="auto">
            <a:xfrm>
              <a:off x="4784316" y="2732879"/>
              <a:ext cx="33555" cy="45179"/>
            </a:xfrm>
            <a:custGeom>
              <a:avLst/>
              <a:gdLst/>
              <a:ahLst/>
              <a:cxnLst>
                <a:cxn ang="0">
                  <a:pos x="18" y="1"/>
                </a:cxn>
                <a:cxn ang="0">
                  <a:pos x="10" y="0"/>
                </a:cxn>
                <a:cxn ang="0">
                  <a:pos x="0" y="14"/>
                </a:cxn>
                <a:cxn ang="0">
                  <a:pos x="6" y="18"/>
                </a:cxn>
                <a:cxn ang="0">
                  <a:pos x="6" y="26"/>
                </a:cxn>
                <a:cxn ang="0">
                  <a:pos x="16" y="18"/>
                </a:cxn>
                <a:cxn ang="0">
                  <a:pos x="18" y="1"/>
                </a:cxn>
              </a:cxnLst>
              <a:rect l="0" t="0" r="r" b="b"/>
              <a:pathLst>
                <a:path w="18" h="26">
                  <a:moveTo>
                    <a:pt x="18" y="1"/>
                  </a:moveTo>
                  <a:lnTo>
                    <a:pt x="10" y="0"/>
                  </a:lnTo>
                  <a:lnTo>
                    <a:pt x="0" y="14"/>
                  </a:lnTo>
                  <a:lnTo>
                    <a:pt x="6" y="18"/>
                  </a:lnTo>
                  <a:lnTo>
                    <a:pt x="6" y="26"/>
                  </a:lnTo>
                  <a:lnTo>
                    <a:pt x="16" y="18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47" name="Freeform 46"/>
            <p:cNvSpPr>
              <a:spLocks/>
            </p:cNvSpPr>
            <p:nvPr/>
          </p:nvSpPr>
          <p:spPr bwMode="auto">
            <a:xfrm>
              <a:off x="4685514" y="2854515"/>
              <a:ext cx="246073" cy="199829"/>
            </a:xfrm>
            <a:custGeom>
              <a:avLst/>
              <a:gdLst/>
              <a:ahLst/>
              <a:cxnLst>
                <a:cxn ang="0">
                  <a:pos x="107" y="115"/>
                </a:cxn>
                <a:cxn ang="0">
                  <a:pos x="108" y="112"/>
                </a:cxn>
                <a:cxn ang="0">
                  <a:pos x="107" y="104"/>
                </a:cxn>
                <a:cxn ang="0">
                  <a:pos x="117" y="100"/>
                </a:cxn>
                <a:cxn ang="0">
                  <a:pos x="117" y="90"/>
                </a:cxn>
                <a:cxn ang="0">
                  <a:pos x="132" y="93"/>
                </a:cxn>
                <a:cxn ang="0">
                  <a:pos x="132" y="86"/>
                </a:cxn>
                <a:cxn ang="0">
                  <a:pos x="129" y="79"/>
                </a:cxn>
                <a:cxn ang="0">
                  <a:pos x="122" y="59"/>
                </a:cxn>
                <a:cxn ang="0">
                  <a:pos x="125" y="32"/>
                </a:cxn>
                <a:cxn ang="0">
                  <a:pos x="126" y="25"/>
                </a:cxn>
                <a:cxn ang="0">
                  <a:pos x="115" y="13"/>
                </a:cxn>
                <a:cxn ang="0">
                  <a:pos x="92" y="11"/>
                </a:cxn>
                <a:cxn ang="0">
                  <a:pos x="80" y="6"/>
                </a:cxn>
                <a:cxn ang="0">
                  <a:pos x="74" y="9"/>
                </a:cxn>
                <a:cxn ang="0">
                  <a:pos x="62" y="8"/>
                </a:cxn>
                <a:cxn ang="0">
                  <a:pos x="63" y="1"/>
                </a:cxn>
                <a:cxn ang="0">
                  <a:pos x="54" y="0"/>
                </a:cxn>
                <a:cxn ang="0">
                  <a:pos x="27" y="3"/>
                </a:cxn>
                <a:cxn ang="0">
                  <a:pos x="9" y="19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0" y="40"/>
                </a:cxn>
                <a:cxn ang="0">
                  <a:pos x="11" y="49"/>
                </a:cxn>
                <a:cxn ang="0">
                  <a:pos x="10" y="63"/>
                </a:cxn>
                <a:cxn ang="0">
                  <a:pos x="12" y="72"/>
                </a:cxn>
                <a:cxn ang="0">
                  <a:pos x="16" y="75"/>
                </a:cxn>
                <a:cxn ang="0">
                  <a:pos x="26" y="77"/>
                </a:cxn>
                <a:cxn ang="0">
                  <a:pos x="26" y="80"/>
                </a:cxn>
                <a:cxn ang="0">
                  <a:pos x="29" y="85"/>
                </a:cxn>
                <a:cxn ang="0">
                  <a:pos x="43" y="85"/>
                </a:cxn>
                <a:cxn ang="0">
                  <a:pos x="52" y="91"/>
                </a:cxn>
                <a:cxn ang="0">
                  <a:pos x="54" y="99"/>
                </a:cxn>
                <a:cxn ang="0">
                  <a:pos x="65" y="99"/>
                </a:cxn>
                <a:cxn ang="0">
                  <a:pos x="67" y="106"/>
                </a:cxn>
                <a:cxn ang="0">
                  <a:pos x="72" y="106"/>
                </a:cxn>
                <a:cxn ang="0">
                  <a:pos x="79" y="103"/>
                </a:cxn>
                <a:cxn ang="0">
                  <a:pos x="103" y="107"/>
                </a:cxn>
                <a:cxn ang="0">
                  <a:pos x="107" y="115"/>
                </a:cxn>
              </a:cxnLst>
              <a:rect l="0" t="0" r="r" b="b"/>
              <a:pathLst>
                <a:path w="132" h="115">
                  <a:moveTo>
                    <a:pt x="107" y="115"/>
                  </a:moveTo>
                  <a:lnTo>
                    <a:pt x="108" y="112"/>
                  </a:lnTo>
                  <a:lnTo>
                    <a:pt x="107" y="104"/>
                  </a:lnTo>
                  <a:lnTo>
                    <a:pt x="117" y="100"/>
                  </a:lnTo>
                  <a:lnTo>
                    <a:pt x="117" y="90"/>
                  </a:lnTo>
                  <a:lnTo>
                    <a:pt x="132" y="93"/>
                  </a:lnTo>
                  <a:lnTo>
                    <a:pt x="132" y="86"/>
                  </a:lnTo>
                  <a:lnTo>
                    <a:pt x="129" y="79"/>
                  </a:lnTo>
                  <a:lnTo>
                    <a:pt x="122" y="59"/>
                  </a:lnTo>
                  <a:lnTo>
                    <a:pt x="125" y="32"/>
                  </a:lnTo>
                  <a:lnTo>
                    <a:pt x="126" y="25"/>
                  </a:lnTo>
                  <a:lnTo>
                    <a:pt x="115" y="13"/>
                  </a:lnTo>
                  <a:lnTo>
                    <a:pt x="92" y="11"/>
                  </a:lnTo>
                  <a:lnTo>
                    <a:pt x="80" y="6"/>
                  </a:lnTo>
                  <a:lnTo>
                    <a:pt x="74" y="9"/>
                  </a:lnTo>
                  <a:lnTo>
                    <a:pt x="62" y="8"/>
                  </a:lnTo>
                  <a:lnTo>
                    <a:pt x="63" y="1"/>
                  </a:lnTo>
                  <a:lnTo>
                    <a:pt x="54" y="0"/>
                  </a:lnTo>
                  <a:lnTo>
                    <a:pt x="27" y="3"/>
                  </a:lnTo>
                  <a:lnTo>
                    <a:pt x="9" y="19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0" y="40"/>
                  </a:lnTo>
                  <a:lnTo>
                    <a:pt x="11" y="49"/>
                  </a:lnTo>
                  <a:lnTo>
                    <a:pt x="10" y="63"/>
                  </a:lnTo>
                  <a:lnTo>
                    <a:pt x="12" y="72"/>
                  </a:lnTo>
                  <a:lnTo>
                    <a:pt x="16" y="75"/>
                  </a:lnTo>
                  <a:lnTo>
                    <a:pt x="26" y="77"/>
                  </a:lnTo>
                  <a:lnTo>
                    <a:pt x="26" y="80"/>
                  </a:lnTo>
                  <a:lnTo>
                    <a:pt x="29" y="85"/>
                  </a:lnTo>
                  <a:lnTo>
                    <a:pt x="43" y="85"/>
                  </a:lnTo>
                  <a:lnTo>
                    <a:pt x="52" y="91"/>
                  </a:lnTo>
                  <a:lnTo>
                    <a:pt x="54" y="99"/>
                  </a:lnTo>
                  <a:lnTo>
                    <a:pt x="65" y="99"/>
                  </a:lnTo>
                  <a:lnTo>
                    <a:pt x="67" y="106"/>
                  </a:lnTo>
                  <a:lnTo>
                    <a:pt x="72" y="106"/>
                  </a:lnTo>
                  <a:lnTo>
                    <a:pt x="79" y="103"/>
                  </a:lnTo>
                  <a:lnTo>
                    <a:pt x="103" y="107"/>
                  </a:lnTo>
                  <a:lnTo>
                    <a:pt x="107" y="11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48" name="Freeform 48"/>
            <p:cNvSpPr>
              <a:spLocks/>
            </p:cNvSpPr>
            <p:nvPr/>
          </p:nvSpPr>
          <p:spPr bwMode="auto">
            <a:xfrm>
              <a:off x="4635181" y="2977888"/>
              <a:ext cx="132358" cy="92095"/>
            </a:xfrm>
            <a:custGeom>
              <a:avLst/>
              <a:gdLst/>
              <a:ahLst/>
              <a:cxnLst>
                <a:cxn ang="0">
                  <a:pos x="71" y="14"/>
                </a:cxn>
                <a:cxn ang="0">
                  <a:pos x="63" y="53"/>
                </a:cxn>
                <a:cxn ang="0">
                  <a:pos x="54" y="43"/>
                </a:cxn>
                <a:cxn ang="0">
                  <a:pos x="44" y="43"/>
                </a:cxn>
                <a:cxn ang="0">
                  <a:pos x="37" y="38"/>
                </a:cxn>
                <a:cxn ang="0">
                  <a:pos x="33" y="36"/>
                </a:cxn>
                <a:cxn ang="0">
                  <a:pos x="28" y="41"/>
                </a:cxn>
                <a:cxn ang="0">
                  <a:pos x="21" y="41"/>
                </a:cxn>
                <a:cxn ang="0">
                  <a:pos x="21" y="35"/>
                </a:cxn>
                <a:cxn ang="0">
                  <a:pos x="3" y="26"/>
                </a:cxn>
                <a:cxn ang="0">
                  <a:pos x="1" y="15"/>
                </a:cxn>
                <a:cxn ang="0">
                  <a:pos x="0" y="13"/>
                </a:cxn>
                <a:cxn ang="0">
                  <a:pos x="0" y="9"/>
                </a:cxn>
                <a:cxn ang="0">
                  <a:pos x="30" y="6"/>
                </a:cxn>
                <a:cxn ang="0">
                  <a:pos x="41" y="0"/>
                </a:cxn>
                <a:cxn ang="0">
                  <a:pos x="44" y="3"/>
                </a:cxn>
                <a:cxn ang="0">
                  <a:pos x="54" y="5"/>
                </a:cxn>
                <a:cxn ang="0">
                  <a:pos x="54" y="8"/>
                </a:cxn>
                <a:cxn ang="0">
                  <a:pos x="71" y="14"/>
                </a:cxn>
              </a:cxnLst>
              <a:rect l="0" t="0" r="r" b="b"/>
              <a:pathLst>
                <a:path w="71" h="53">
                  <a:moveTo>
                    <a:pt x="71" y="14"/>
                  </a:moveTo>
                  <a:lnTo>
                    <a:pt x="63" y="53"/>
                  </a:lnTo>
                  <a:lnTo>
                    <a:pt x="54" y="43"/>
                  </a:lnTo>
                  <a:lnTo>
                    <a:pt x="44" y="43"/>
                  </a:lnTo>
                  <a:lnTo>
                    <a:pt x="37" y="38"/>
                  </a:lnTo>
                  <a:lnTo>
                    <a:pt x="33" y="36"/>
                  </a:lnTo>
                  <a:lnTo>
                    <a:pt x="28" y="41"/>
                  </a:lnTo>
                  <a:lnTo>
                    <a:pt x="21" y="41"/>
                  </a:lnTo>
                  <a:lnTo>
                    <a:pt x="21" y="35"/>
                  </a:lnTo>
                  <a:lnTo>
                    <a:pt x="3" y="26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30" y="6"/>
                  </a:lnTo>
                  <a:lnTo>
                    <a:pt x="41" y="0"/>
                  </a:lnTo>
                  <a:lnTo>
                    <a:pt x="44" y="3"/>
                  </a:lnTo>
                  <a:lnTo>
                    <a:pt x="54" y="5"/>
                  </a:lnTo>
                  <a:lnTo>
                    <a:pt x="54" y="8"/>
                  </a:lnTo>
                  <a:lnTo>
                    <a:pt x="71" y="1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49" name="Freeform 50"/>
            <p:cNvSpPr>
              <a:spLocks/>
            </p:cNvSpPr>
            <p:nvPr/>
          </p:nvSpPr>
          <p:spPr bwMode="auto">
            <a:xfrm>
              <a:off x="4635181" y="2793697"/>
              <a:ext cx="16778" cy="46916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1" y="20"/>
                </a:cxn>
                <a:cxn ang="0">
                  <a:pos x="4" y="23"/>
                </a:cxn>
                <a:cxn ang="0">
                  <a:pos x="5" y="23"/>
                </a:cxn>
                <a:cxn ang="0">
                  <a:pos x="6" y="27"/>
                </a:cxn>
                <a:cxn ang="0">
                  <a:pos x="8" y="27"/>
                </a:cxn>
                <a:cxn ang="0">
                  <a:pos x="9" y="22"/>
                </a:cxn>
                <a:cxn ang="0">
                  <a:pos x="9" y="14"/>
                </a:cxn>
                <a:cxn ang="0">
                  <a:pos x="9" y="11"/>
                </a:cxn>
                <a:cxn ang="0">
                  <a:pos x="9" y="6"/>
                </a:cxn>
                <a:cxn ang="0">
                  <a:pos x="9" y="1"/>
                </a:cxn>
                <a:cxn ang="0">
                  <a:pos x="1" y="0"/>
                </a:cxn>
                <a:cxn ang="0">
                  <a:pos x="0" y="15"/>
                </a:cxn>
              </a:cxnLst>
              <a:rect l="0" t="0" r="r" b="b"/>
              <a:pathLst>
                <a:path w="9" h="27">
                  <a:moveTo>
                    <a:pt x="0" y="15"/>
                  </a:moveTo>
                  <a:lnTo>
                    <a:pt x="1" y="20"/>
                  </a:lnTo>
                  <a:lnTo>
                    <a:pt x="4" y="23"/>
                  </a:lnTo>
                  <a:lnTo>
                    <a:pt x="5" y="23"/>
                  </a:lnTo>
                  <a:lnTo>
                    <a:pt x="6" y="27"/>
                  </a:lnTo>
                  <a:lnTo>
                    <a:pt x="8" y="27"/>
                  </a:lnTo>
                  <a:lnTo>
                    <a:pt x="9" y="22"/>
                  </a:lnTo>
                  <a:lnTo>
                    <a:pt x="9" y="14"/>
                  </a:lnTo>
                  <a:lnTo>
                    <a:pt x="9" y="11"/>
                  </a:lnTo>
                  <a:lnTo>
                    <a:pt x="9" y="6"/>
                  </a:lnTo>
                  <a:lnTo>
                    <a:pt x="9" y="1"/>
                  </a:lnTo>
                  <a:lnTo>
                    <a:pt x="1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50" name="Freeform 52"/>
            <p:cNvSpPr>
              <a:spLocks/>
            </p:cNvSpPr>
            <p:nvPr/>
          </p:nvSpPr>
          <p:spPr bwMode="auto">
            <a:xfrm>
              <a:off x="4586712" y="2793697"/>
              <a:ext cx="31691" cy="31278"/>
            </a:xfrm>
            <a:custGeom>
              <a:avLst/>
              <a:gdLst/>
              <a:ahLst/>
              <a:cxnLst>
                <a:cxn ang="0">
                  <a:pos x="17" y="18"/>
                </a:cxn>
                <a:cxn ang="0">
                  <a:pos x="6" y="18"/>
                </a:cxn>
                <a:cxn ang="0">
                  <a:pos x="0" y="15"/>
                </a:cxn>
                <a:cxn ang="0">
                  <a:pos x="2" y="7"/>
                </a:cxn>
                <a:cxn ang="0">
                  <a:pos x="6" y="0"/>
                </a:cxn>
                <a:cxn ang="0">
                  <a:pos x="12" y="7"/>
                </a:cxn>
                <a:cxn ang="0">
                  <a:pos x="16" y="7"/>
                </a:cxn>
                <a:cxn ang="0">
                  <a:pos x="17" y="18"/>
                </a:cxn>
              </a:cxnLst>
              <a:rect l="0" t="0" r="r" b="b"/>
              <a:pathLst>
                <a:path w="17" h="18">
                  <a:moveTo>
                    <a:pt x="17" y="18"/>
                  </a:moveTo>
                  <a:lnTo>
                    <a:pt x="6" y="18"/>
                  </a:lnTo>
                  <a:lnTo>
                    <a:pt x="0" y="15"/>
                  </a:lnTo>
                  <a:lnTo>
                    <a:pt x="2" y="7"/>
                  </a:lnTo>
                  <a:lnTo>
                    <a:pt x="6" y="0"/>
                  </a:lnTo>
                  <a:lnTo>
                    <a:pt x="12" y="7"/>
                  </a:lnTo>
                  <a:lnTo>
                    <a:pt x="16" y="7"/>
                  </a:lnTo>
                  <a:lnTo>
                    <a:pt x="17" y="1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51" name="Freeform 54"/>
            <p:cNvSpPr>
              <a:spLocks/>
            </p:cNvSpPr>
            <p:nvPr/>
          </p:nvSpPr>
          <p:spPr bwMode="auto">
            <a:xfrm>
              <a:off x="4553156" y="2717241"/>
              <a:ext cx="65247" cy="123373"/>
            </a:xfrm>
            <a:custGeom>
              <a:avLst/>
              <a:gdLst/>
              <a:ahLst/>
              <a:cxnLst>
                <a:cxn ang="0">
                  <a:pos x="18" y="70"/>
                </a:cxn>
                <a:cxn ang="0">
                  <a:pos x="13" y="71"/>
                </a:cxn>
                <a:cxn ang="0">
                  <a:pos x="8" y="71"/>
                </a:cxn>
                <a:cxn ang="0">
                  <a:pos x="7" y="64"/>
                </a:cxn>
                <a:cxn ang="0">
                  <a:pos x="0" y="53"/>
                </a:cxn>
                <a:cxn ang="0">
                  <a:pos x="2" y="32"/>
                </a:cxn>
                <a:cxn ang="0">
                  <a:pos x="13" y="32"/>
                </a:cxn>
                <a:cxn ang="0">
                  <a:pos x="16" y="35"/>
                </a:cxn>
                <a:cxn ang="0">
                  <a:pos x="19" y="35"/>
                </a:cxn>
                <a:cxn ang="0">
                  <a:pos x="20" y="31"/>
                </a:cxn>
                <a:cxn ang="0">
                  <a:pos x="18" y="27"/>
                </a:cxn>
                <a:cxn ang="0">
                  <a:pos x="7" y="26"/>
                </a:cxn>
                <a:cxn ang="0">
                  <a:pos x="11" y="17"/>
                </a:cxn>
                <a:cxn ang="0">
                  <a:pos x="20" y="17"/>
                </a:cxn>
                <a:cxn ang="0">
                  <a:pos x="24" y="6"/>
                </a:cxn>
                <a:cxn ang="0">
                  <a:pos x="30" y="4"/>
                </a:cxn>
                <a:cxn ang="0">
                  <a:pos x="33" y="0"/>
                </a:cxn>
                <a:cxn ang="0">
                  <a:pos x="32" y="5"/>
                </a:cxn>
                <a:cxn ang="0">
                  <a:pos x="33" y="15"/>
                </a:cxn>
                <a:cxn ang="0">
                  <a:pos x="30" y="23"/>
                </a:cxn>
                <a:cxn ang="0">
                  <a:pos x="16" y="20"/>
                </a:cxn>
                <a:cxn ang="0">
                  <a:pos x="16" y="26"/>
                </a:cxn>
                <a:cxn ang="0">
                  <a:pos x="26" y="24"/>
                </a:cxn>
                <a:cxn ang="0">
                  <a:pos x="31" y="26"/>
                </a:cxn>
                <a:cxn ang="0">
                  <a:pos x="30" y="29"/>
                </a:cxn>
                <a:cxn ang="0">
                  <a:pos x="35" y="29"/>
                </a:cxn>
                <a:cxn ang="0">
                  <a:pos x="35" y="34"/>
                </a:cxn>
                <a:cxn ang="0">
                  <a:pos x="31" y="34"/>
                </a:cxn>
                <a:cxn ang="0">
                  <a:pos x="30" y="43"/>
                </a:cxn>
                <a:cxn ang="0">
                  <a:pos x="18" y="50"/>
                </a:cxn>
                <a:cxn ang="0">
                  <a:pos x="18" y="70"/>
                </a:cxn>
              </a:cxnLst>
              <a:rect l="0" t="0" r="r" b="b"/>
              <a:pathLst>
                <a:path w="35" h="71">
                  <a:moveTo>
                    <a:pt x="18" y="70"/>
                  </a:moveTo>
                  <a:lnTo>
                    <a:pt x="13" y="71"/>
                  </a:lnTo>
                  <a:lnTo>
                    <a:pt x="8" y="71"/>
                  </a:lnTo>
                  <a:lnTo>
                    <a:pt x="7" y="64"/>
                  </a:lnTo>
                  <a:lnTo>
                    <a:pt x="0" y="53"/>
                  </a:lnTo>
                  <a:lnTo>
                    <a:pt x="2" y="32"/>
                  </a:lnTo>
                  <a:lnTo>
                    <a:pt x="13" y="32"/>
                  </a:lnTo>
                  <a:lnTo>
                    <a:pt x="16" y="35"/>
                  </a:lnTo>
                  <a:lnTo>
                    <a:pt x="19" y="35"/>
                  </a:lnTo>
                  <a:lnTo>
                    <a:pt x="20" y="31"/>
                  </a:lnTo>
                  <a:lnTo>
                    <a:pt x="18" y="27"/>
                  </a:lnTo>
                  <a:lnTo>
                    <a:pt x="7" y="26"/>
                  </a:lnTo>
                  <a:lnTo>
                    <a:pt x="11" y="17"/>
                  </a:lnTo>
                  <a:lnTo>
                    <a:pt x="20" y="17"/>
                  </a:lnTo>
                  <a:lnTo>
                    <a:pt x="24" y="6"/>
                  </a:lnTo>
                  <a:lnTo>
                    <a:pt x="30" y="4"/>
                  </a:lnTo>
                  <a:lnTo>
                    <a:pt x="33" y="0"/>
                  </a:lnTo>
                  <a:lnTo>
                    <a:pt x="32" y="5"/>
                  </a:lnTo>
                  <a:lnTo>
                    <a:pt x="33" y="15"/>
                  </a:lnTo>
                  <a:lnTo>
                    <a:pt x="30" y="23"/>
                  </a:lnTo>
                  <a:lnTo>
                    <a:pt x="16" y="20"/>
                  </a:lnTo>
                  <a:lnTo>
                    <a:pt x="16" y="26"/>
                  </a:lnTo>
                  <a:lnTo>
                    <a:pt x="26" y="24"/>
                  </a:lnTo>
                  <a:lnTo>
                    <a:pt x="31" y="26"/>
                  </a:lnTo>
                  <a:lnTo>
                    <a:pt x="30" y="29"/>
                  </a:lnTo>
                  <a:lnTo>
                    <a:pt x="35" y="29"/>
                  </a:lnTo>
                  <a:lnTo>
                    <a:pt x="35" y="34"/>
                  </a:lnTo>
                  <a:lnTo>
                    <a:pt x="31" y="34"/>
                  </a:lnTo>
                  <a:lnTo>
                    <a:pt x="30" y="43"/>
                  </a:lnTo>
                  <a:lnTo>
                    <a:pt x="18" y="50"/>
                  </a:lnTo>
                  <a:lnTo>
                    <a:pt x="18" y="7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52" name="Freeform 56"/>
            <p:cNvSpPr>
              <a:spLocks/>
            </p:cNvSpPr>
            <p:nvPr/>
          </p:nvSpPr>
          <p:spPr bwMode="auto">
            <a:xfrm>
              <a:off x="4420799" y="2885792"/>
              <a:ext cx="98802" cy="76456"/>
            </a:xfrm>
            <a:custGeom>
              <a:avLst/>
              <a:gdLst/>
              <a:ahLst/>
              <a:cxnLst>
                <a:cxn ang="0">
                  <a:pos x="37" y="44"/>
                </a:cxn>
                <a:cxn ang="0">
                  <a:pos x="39" y="41"/>
                </a:cxn>
                <a:cxn ang="0">
                  <a:pos x="37" y="37"/>
                </a:cxn>
                <a:cxn ang="0">
                  <a:pos x="38" y="32"/>
                </a:cxn>
                <a:cxn ang="0">
                  <a:pos x="40" y="30"/>
                </a:cxn>
                <a:cxn ang="0">
                  <a:pos x="46" y="32"/>
                </a:cxn>
                <a:cxn ang="0">
                  <a:pos x="49" y="31"/>
                </a:cxn>
                <a:cxn ang="0">
                  <a:pos x="50" y="25"/>
                </a:cxn>
                <a:cxn ang="0">
                  <a:pos x="53" y="20"/>
                </a:cxn>
                <a:cxn ang="0">
                  <a:pos x="52" y="17"/>
                </a:cxn>
                <a:cxn ang="0">
                  <a:pos x="53" y="6"/>
                </a:cxn>
                <a:cxn ang="0">
                  <a:pos x="51" y="2"/>
                </a:cxn>
                <a:cxn ang="0">
                  <a:pos x="43" y="2"/>
                </a:cxn>
                <a:cxn ang="0">
                  <a:pos x="35" y="0"/>
                </a:cxn>
                <a:cxn ang="0">
                  <a:pos x="30" y="2"/>
                </a:cxn>
                <a:cxn ang="0">
                  <a:pos x="30" y="12"/>
                </a:cxn>
                <a:cxn ang="0">
                  <a:pos x="32" y="17"/>
                </a:cxn>
                <a:cxn ang="0">
                  <a:pos x="29" y="19"/>
                </a:cxn>
                <a:cxn ang="0">
                  <a:pos x="26" y="19"/>
                </a:cxn>
                <a:cxn ang="0">
                  <a:pos x="24" y="14"/>
                </a:cxn>
                <a:cxn ang="0">
                  <a:pos x="26" y="6"/>
                </a:cxn>
                <a:cxn ang="0">
                  <a:pos x="18" y="3"/>
                </a:cxn>
                <a:cxn ang="0">
                  <a:pos x="15" y="7"/>
                </a:cxn>
                <a:cxn ang="0">
                  <a:pos x="16" y="14"/>
                </a:cxn>
                <a:cxn ang="0">
                  <a:pos x="11" y="20"/>
                </a:cxn>
                <a:cxn ang="0">
                  <a:pos x="10" y="24"/>
                </a:cxn>
                <a:cxn ang="0">
                  <a:pos x="8" y="27"/>
                </a:cxn>
                <a:cxn ang="0">
                  <a:pos x="0" y="33"/>
                </a:cxn>
                <a:cxn ang="0">
                  <a:pos x="15" y="35"/>
                </a:cxn>
                <a:cxn ang="0">
                  <a:pos x="21" y="31"/>
                </a:cxn>
                <a:cxn ang="0">
                  <a:pos x="27" y="32"/>
                </a:cxn>
                <a:cxn ang="0">
                  <a:pos x="28" y="37"/>
                </a:cxn>
                <a:cxn ang="0">
                  <a:pos x="32" y="38"/>
                </a:cxn>
                <a:cxn ang="0">
                  <a:pos x="32" y="43"/>
                </a:cxn>
                <a:cxn ang="0">
                  <a:pos x="37" y="44"/>
                </a:cxn>
              </a:cxnLst>
              <a:rect l="0" t="0" r="r" b="b"/>
              <a:pathLst>
                <a:path w="53" h="44">
                  <a:moveTo>
                    <a:pt x="37" y="44"/>
                  </a:moveTo>
                  <a:lnTo>
                    <a:pt x="39" y="41"/>
                  </a:lnTo>
                  <a:lnTo>
                    <a:pt x="37" y="37"/>
                  </a:lnTo>
                  <a:lnTo>
                    <a:pt x="38" y="32"/>
                  </a:lnTo>
                  <a:lnTo>
                    <a:pt x="40" y="30"/>
                  </a:lnTo>
                  <a:lnTo>
                    <a:pt x="46" y="32"/>
                  </a:lnTo>
                  <a:lnTo>
                    <a:pt x="49" y="31"/>
                  </a:lnTo>
                  <a:lnTo>
                    <a:pt x="50" y="25"/>
                  </a:lnTo>
                  <a:lnTo>
                    <a:pt x="53" y="20"/>
                  </a:lnTo>
                  <a:lnTo>
                    <a:pt x="52" y="17"/>
                  </a:lnTo>
                  <a:lnTo>
                    <a:pt x="53" y="6"/>
                  </a:lnTo>
                  <a:lnTo>
                    <a:pt x="51" y="2"/>
                  </a:lnTo>
                  <a:lnTo>
                    <a:pt x="43" y="2"/>
                  </a:lnTo>
                  <a:lnTo>
                    <a:pt x="35" y="0"/>
                  </a:lnTo>
                  <a:lnTo>
                    <a:pt x="30" y="2"/>
                  </a:lnTo>
                  <a:lnTo>
                    <a:pt x="30" y="12"/>
                  </a:lnTo>
                  <a:lnTo>
                    <a:pt x="32" y="17"/>
                  </a:lnTo>
                  <a:lnTo>
                    <a:pt x="29" y="19"/>
                  </a:lnTo>
                  <a:lnTo>
                    <a:pt x="26" y="19"/>
                  </a:lnTo>
                  <a:lnTo>
                    <a:pt x="24" y="14"/>
                  </a:lnTo>
                  <a:lnTo>
                    <a:pt x="26" y="6"/>
                  </a:lnTo>
                  <a:lnTo>
                    <a:pt x="18" y="3"/>
                  </a:lnTo>
                  <a:lnTo>
                    <a:pt x="15" y="7"/>
                  </a:lnTo>
                  <a:lnTo>
                    <a:pt x="16" y="14"/>
                  </a:lnTo>
                  <a:lnTo>
                    <a:pt x="11" y="20"/>
                  </a:lnTo>
                  <a:lnTo>
                    <a:pt x="10" y="24"/>
                  </a:lnTo>
                  <a:lnTo>
                    <a:pt x="8" y="27"/>
                  </a:lnTo>
                  <a:lnTo>
                    <a:pt x="0" y="33"/>
                  </a:lnTo>
                  <a:lnTo>
                    <a:pt x="15" y="35"/>
                  </a:lnTo>
                  <a:lnTo>
                    <a:pt x="21" y="31"/>
                  </a:lnTo>
                  <a:lnTo>
                    <a:pt x="27" y="32"/>
                  </a:lnTo>
                  <a:lnTo>
                    <a:pt x="28" y="37"/>
                  </a:lnTo>
                  <a:lnTo>
                    <a:pt x="32" y="38"/>
                  </a:lnTo>
                  <a:lnTo>
                    <a:pt x="32" y="43"/>
                  </a:lnTo>
                  <a:lnTo>
                    <a:pt x="37" y="4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53" name="Freeform 58"/>
            <p:cNvSpPr>
              <a:spLocks/>
            </p:cNvSpPr>
            <p:nvPr/>
          </p:nvSpPr>
          <p:spPr bwMode="auto">
            <a:xfrm>
              <a:off x="4394497" y="2935090"/>
              <a:ext cx="100666" cy="76456"/>
            </a:xfrm>
            <a:custGeom>
              <a:avLst/>
              <a:gdLst/>
              <a:ahLst/>
              <a:cxnLst>
                <a:cxn ang="0">
                  <a:pos x="50" y="15"/>
                </a:cxn>
                <a:cxn ang="0">
                  <a:pos x="50" y="22"/>
                </a:cxn>
                <a:cxn ang="0">
                  <a:pos x="54" y="25"/>
                </a:cxn>
                <a:cxn ang="0">
                  <a:pos x="54" y="28"/>
                </a:cxn>
                <a:cxn ang="0">
                  <a:pos x="48" y="31"/>
                </a:cxn>
                <a:cxn ang="0">
                  <a:pos x="48" y="33"/>
                </a:cxn>
                <a:cxn ang="0">
                  <a:pos x="44" y="36"/>
                </a:cxn>
                <a:cxn ang="0">
                  <a:pos x="41" y="39"/>
                </a:cxn>
                <a:cxn ang="0">
                  <a:pos x="41" y="44"/>
                </a:cxn>
                <a:cxn ang="0">
                  <a:pos x="35" y="43"/>
                </a:cxn>
                <a:cxn ang="0">
                  <a:pos x="31" y="39"/>
                </a:cxn>
                <a:cxn ang="0">
                  <a:pos x="31" y="33"/>
                </a:cxn>
                <a:cxn ang="0">
                  <a:pos x="23" y="36"/>
                </a:cxn>
                <a:cxn ang="0">
                  <a:pos x="20" y="35"/>
                </a:cxn>
                <a:cxn ang="0">
                  <a:pos x="22" y="28"/>
                </a:cxn>
                <a:cxn ang="0">
                  <a:pos x="13" y="28"/>
                </a:cxn>
                <a:cxn ang="0">
                  <a:pos x="10" y="23"/>
                </a:cxn>
                <a:cxn ang="0">
                  <a:pos x="11" y="19"/>
                </a:cxn>
                <a:cxn ang="0">
                  <a:pos x="8" y="16"/>
                </a:cxn>
                <a:cxn ang="0">
                  <a:pos x="3" y="13"/>
                </a:cxn>
                <a:cxn ang="0">
                  <a:pos x="0" y="7"/>
                </a:cxn>
                <a:cxn ang="0">
                  <a:pos x="6" y="7"/>
                </a:cxn>
                <a:cxn ang="0">
                  <a:pos x="12" y="2"/>
                </a:cxn>
                <a:cxn ang="0">
                  <a:pos x="28" y="5"/>
                </a:cxn>
                <a:cxn ang="0">
                  <a:pos x="33" y="0"/>
                </a:cxn>
                <a:cxn ang="0">
                  <a:pos x="40" y="1"/>
                </a:cxn>
                <a:cxn ang="0">
                  <a:pos x="41" y="7"/>
                </a:cxn>
                <a:cxn ang="0">
                  <a:pos x="46" y="7"/>
                </a:cxn>
                <a:cxn ang="0">
                  <a:pos x="45" y="13"/>
                </a:cxn>
                <a:cxn ang="0">
                  <a:pos x="50" y="15"/>
                </a:cxn>
              </a:cxnLst>
              <a:rect l="0" t="0" r="r" b="b"/>
              <a:pathLst>
                <a:path w="54" h="44">
                  <a:moveTo>
                    <a:pt x="50" y="15"/>
                  </a:moveTo>
                  <a:lnTo>
                    <a:pt x="50" y="22"/>
                  </a:lnTo>
                  <a:lnTo>
                    <a:pt x="54" y="25"/>
                  </a:lnTo>
                  <a:lnTo>
                    <a:pt x="54" y="28"/>
                  </a:lnTo>
                  <a:lnTo>
                    <a:pt x="48" y="31"/>
                  </a:lnTo>
                  <a:lnTo>
                    <a:pt x="48" y="33"/>
                  </a:lnTo>
                  <a:lnTo>
                    <a:pt x="44" y="36"/>
                  </a:lnTo>
                  <a:lnTo>
                    <a:pt x="41" y="39"/>
                  </a:lnTo>
                  <a:lnTo>
                    <a:pt x="41" y="44"/>
                  </a:lnTo>
                  <a:lnTo>
                    <a:pt x="35" y="43"/>
                  </a:lnTo>
                  <a:lnTo>
                    <a:pt x="31" y="39"/>
                  </a:lnTo>
                  <a:lnTo>
                    <a:pt x="31" y="33"/>
                  </a:lnTo>
                  <a:lnTo>
                    <a:pt x="23" y="36"/>
                  </a:lnTo>
                  <a:lnTo>
                    <a:pt x="20" y="35"/>
                  </a:lnTo>
                  <a:lnTo>
                    <a:pt x="22" y="28"/>
                  </a:lnTo>
                  <a:lnTo>
                    <a:pt x="13" y="28"/>
                  </a:lnTo>
                  <a:lnTo>
                    <a:pt x="10" y="23"/>
                  </a:lnTo>
                  <a:lnTo>
                    <a:pt x="11" y="19"/>
                  </a:lnTo>
                  <a:lnTo>
                    <a:pt x="8" y="16"/>
                  </a:lnTo>
                  <a:lnTo>
                    <a:pt x="3" y="13"/>
                  </a:lnTo>
                  <a:lnTo>
                    <a:pt x="0" y="7"/>
                  </a:lnTo>
                  <a:lnTo>
                    <a:pt x="6" y="7"/>
                  </a:lnTo>
                  <a:lnTo>
                    <a:pt x="12" y="2"/>
                  </a:lnTo>
                  <a:lnTo>
                    <a:pt x="28" y="5"/>
                  </a:lnTo>
                  <a:lnTo>
                    <a:pt x="33" y="0"/>
                  </a:lnTo>
                  <a:lnTo>
                    <a:pt x="40" y="1"/>
                  </a:lnTo>
                  <a:lnTo>
                    <a:pt x="41" y="7"/>
                  </a:lnTo>
                  <a:lnTo>
                    <a:pt x="46" y="7"/>
                  </a:lnTo>
                  <a:lnTo>
                    <a:pt x="45" y="13"/>
                  </a:lnTo>
                  <a:lnTo>
                    <a:pt x="50" y="1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54" name="Freeform 60"/>
            <p:cNvSpPr>
              <a:spLocks/>
            </p:cNvSpPr>
            <p:nvPr/>
          </p:nvSpPr>
          <p:spPr bwMode="auto">
            <a:xfrm>
              <a:off x="4471132" y="2993527"/>
              <a:ext cx="16778" cy="15639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4" y="7"/>
                </a:cxn>
                <a:cxn ang="0">
                  <a:pos x="9" y="9"/>
                </a:cxn>
                <a:cxn ang="0">
                  <a:pos x="6" y="3"/>
                </a:cxn>
                <a:cxn ang="0">
                  <a:pos x="6" y="0"/>
                </a:cxn>
                <a:cxn ang="0">
                  <a:pos x="3" y="2"/>
                </a:cxn>
                <a:cxn ang="0">
                  <a:pos x="0" y="3"/>
                </a:cxn>
                <a:cxn ang="0">
                  <a:pos x="0" y="6"/>
                </a:cxn>
              </a:cxnLst>
              <a:rect l="0" t="0" r="r" b="b"/>
              <a:pathLst>
                <a:path w="9" h="9">
                  <a:moveTo>
                    <a:pt x="0" y="6"/>
                  </a:moveTo>
                  <a:lnTo>
                    <a:pt x="4" y="7"/>
                  </a:lnTo>
                  <a:lnTo>
                    <a:pt x="9" y="9"/>
                  </a:lnTo>
                  <a:lnTo>
                    <a:pt x="6" y="3"/>
                  </a:lnTo>
                  <a:lnTo>
                    <a:pt x="6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55" name="Freeform 62"/>
            <p:cNvSpPr>
              <a:spLocks/>
            </p:cNvSpPr>
            <p:nvPr/>
          </p:nvSpPr>
          <p:spPr bwMode="auto">
            <a:xfrm>
              <a:off x="4733983" y="3069983"/>
              <a:ext cx="149135" cy="76456"/>
            </a:xfrm>
            <a:custGeom>
              <a:avLst/>
              <a:gdLst/>
              <a:ahLst/>
              <a:cxnLst>
                <a:cxn ang="0">
                  <a:pos x="76" y="5"/>
                </a:cxn>
                <a:cxn ang="0">
                  <a:pos x="80" y="11"/>
                </a:cxn>
                <a:cxn ang="0">
                  <a:pos x="79" y="15"/>
                </a:cxn>
                <a:cxn ang="0">
                  <a:pos x="68" y="27"/>
                </a:cxn>
                <a:cxn ang="0">
                  <a:pos x="68" y="30"/>
                </a:cxn>
                <a:cxn ang="0">
                  <a:pos x="59" y="38"/>
                </a:cxn>
                <a:cxn ang="0">
                  <a:pos x="50" y="42"/>
                </a:cxn>
                <a:cxn ang="0">
                  <a:pos x="41" y="41"/>
                </a:cxn>
                <a:cxn ang="0">
                  <a:pos x="36" y="44"/>
                </a:cxn>
                <a:cxn ang="0">
                  <a:pos x="13" y="42"/>
                </a:cxn>
                <a:cxn ang="0">
                  <a:pos x="0" y="30"/>
                </a:cxn>
                <a:cxn ang="0">
                  <a:pos x="5" y="26"/>
                </a:cxn>
                <a:cxn ang="0">
                  <a:pos x="4" y="24"/>
                </a:cxn>
                <a:cxn ang="0">
                  <a:pos x="0" y="21"/>
                </a:cxn>
                <a:cxn ang="0">
                  <a:pos x="4" y="17"/>
                </a:cxn>
                <a:cxn ang="0">
                  <a:pos x="4" y="12"/>
                </a:cxn>
                <a:cxn ang="0">
                  <a:pos x="6" y="9"/>
                </a:cxn>
                <a:cxn ang="0">
                  <a:pos x="12" y="11"/>
                </a:cxn>
                <a:cxn ang="0">
                  <a:pos x="12" y="4"/>
                </a:cxn>
                <a:cxn ang="0">
                  <a:pos x="27" y="6"/>
                </a:cxn>
                <a:cxn ang="0">
                  <a:pos x="46" y="4"/>
                </a:cxn>
                <a:cxn ang="0">
                  <a:pos x="56" y="0"/>
                </a:cxn>
                <a:cxn ang="0">
                  <a:pos x="66" y="1"/>
                </a:cxn>
                <a:cxn ang="0">
                  <a:pos x="67" y="4"/>
                </a:cxn>
                <a:cxn ang="0">
                  <a:pos x="76" y="5"/>
                </a:cxn>
              </a:cxnLst>
              <a:rect l="0" t="0" r="r" b="b"/>
              <a:pathLst>
                <a:path w="80" h="44">
                  <a:moveTo>
                    <a:pt x="76" y="5"/>
                  </a:moveTo>
                  <a:lnTo>
                    <a:pt x="80" y="11"/>
                  </a:lnTo>
                  <a:lnTo>
                    <a:pt x="79" y="15"/>
                  </a:lnTo>
                  <a:lnTo>
                    <a:pt x="68" y="27"/>
                  </a:lnTo>
                  <a:lnTo>
                    <a:pt x="68" y="30"/>
                  </a:lnTo>
                  <a:lnTo>
                    <a:pt x="59" y="38"/>
                  </a:lnTo>
                  <a:lnTo>
                    <a:pt x="50" y="42"/>
                  </a:lnTo>
                  <a:lnTo>
                    <a:pt x="41" y="41"/>
                  </a:lnTo>
                  <a:lnTo>
                    <a:pt x="36" y="44"/>
                  </a:lnTo>
                  <a:lnTo>
                    <a:pt x="13" y="42"/>
                  </a:lnTo>
                  <a:lnTo>
                    <a:pt x="0" y="30"/>
                  </a:lnTo>
                  <a:lnTo>
                    <a:pt x="5" y="26"/>
                  </a:lnTo>
                  <a:lnTo>
                    <a:pt x="4" y="24"/>
                  </a:lnTo>
                  <a:lnTo>
                    <a:pt x="0" y="21"/>
                  </a:lnTo>
                  <a:lnTo>
                    <a:pt x="4" y="17"/>
                  </a:lnTo>
                  <a:lnTo>
                    <a:pt x="4" y="12"/>
                  </a:lnTo>
                  <a:lnTo>
                    <a:pt x="6" y="9"/>
                  </a:lnTo>
                  <a:lnTo>
                    <a:pt x="12" y="11"/>
                  </a:lnTo>
                  <a:lnTo>
                    <a:pt x="12" y="4"/>
                  </a:lnTo>
                  <a:lnTo>
                    <a:pt x="27" y="6"/>
                  </a:lnTo>
                  <a:lnTo>
                    <a:pt x="46" y="4"/>
                  </a:lnTo>
                  <a:lnTo>
                    <a:pt x="56" y="0"/>
                  </a:lnTo>
                  <a:lnTo>
                    <a:pt x="66" y="1"/>
                  </a:lnTo>
                  <a:lnTo>
                    <a:pt x="67" y="4"/>
                  </a:lnTo>
                  <a:lnTo>
                    <a:pt x="76" y="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56" name="Freeform 64"/>
            <p:cNvSpPr>
              <a:spLocks/>
            </p:cNvSpPr>
            <p:nvPr/>
          </p:nvSpPr>
          <p:spPr bwMode="auto">
            <a:xfrm>
              <a:off x="4569934" y="3041086"/>
              <a:ext cx="180827" cy="92095"/>
            </a:xfrm>
            <a:custGeom>
              <a:avLst/>
              <a:gdLst/>
              <a:ahLst/>
              <a:cxnLst>
                <a:cxn ang="0">
                  <a:pos x="63" y="6"/>
                </a:cxn>
                <a:cxn ang="0">
                  <a:pos x="68" y="0"/>
                </a:cxn>
                <a:cxn ang="0">
                  <a:pos x="72" y="3"/>
                </a:cxn>
                <a:cxn ang="0">
                  <a:pos x="78" y="8"/>
                </a:cxn>
                <a:cxn ang="0">
                  <a:pos x="88" y="8"/>
                </a:cxn>
                <a:cxn ang="0">
                  <a:pos x="97" y="20"/>
                </a:cxn>
                <a:cxn ang="0">
                  <a:pos x="97" y="27"/>
                </a:cxn>
                <a:cxn ang="0">
                  <a:pos x="91" y="26"/>
                </a:cxn>
                <a:cxn ang="0">
                  <a:pos x="88" y="29"/>
                </a:cxn>
                <a:cxn ang="0">
                  <a:pos x="88" y="34"/>
                </a:cxn>
                <a:cxn ang="0">
                  <a:pos x="85" y="38"/>
                </a:cxn>
                <a:cxn ang="0">
                  <a:pos x="89" y="42"/>
                </a:cxn>
                <a:cxn ang="0">
                  <a:pos x="90" y="43"/>
                </a:cxn>
                <a:cxn ang="0">
                  <a:pos x="85" y="48"/>
                </a:cxn>
                <a:cxn ang="0">
                  <a:pos x="71" y="48"/>
                </a:cxn>
                <a:cxn ang="0">
                  <a:pos x="67" y="53"/>
                </a:cxn>
                <a:cxn ang="0">
                  <a:pos x="56" y="51"/>
                </a:cxn>
                <a:cxn ang="0">
                  <a:pos x="51" y="46"/>
                </a:cxn>
                <a:cxn ang="0">
                  <a:pos x="44" y="47"/>
                </a:cxn>
                <a:cxn ang="0">
                  <a:pos x="37" y="43"/>
                </a:cxn>
                <a:cxn ang="0">
                  <a:pos x="35" y="38"/>
                </a:cxn>
                <a:cxn ang="0">
                  <a:pos x="24" y="35"/>
                </a:cxn>
                <a:cxn ang="0">
                  <a:pos x="20" y="38"/>
                </a:cxn>
                <a:cxn ang="0">
                  <a:pos x="15" y="37"/>
                </a:cxn>
                <a:cxn ang="0">
                  <a:pos x="8" y="36"/>
                </a:cxn>
                <a:cxn ang="0">
                  <a:pos x="6" y="32"/>
                </a:cxn>
                <a:cxn ang="0">
                  <a:pos x="0" y="22"/>
                </a:cxn>
                <a:cxn ang="0">
                  <a:pos x="7" y="22"/>
                </a:cxn>
                <a:cxn ang="0">
                  <a:pos x="13" y="24"/>
                </a:cxn>
                <a:cxn ang="0">
                  <a:pos x="16" y="22"/>
                </a:cxn>
                <a:cxn ang="0">
                  <a:pos x="20" y="29"/>
                </a:cxn>
                <a:cxn ang="0">
                  <a:pos x="30" y="27"/>
                </a:cxn>
                <a:cxn ang="0">
                  <a:pos x="32" y="24"/>
                </a:cxn>
                <a:cxn ang="0">
                  <a:pos x="37" y="24"/>
                </a:cxn>
                <a:cxn ang="0">
                  <a:pos x="39" y="27"/>
                </a:cxn>
                <a:cxn ang="0">
                  <a:pos x="42" y="29"/>
                </a:cxn>
                <a:cxn ang="0">
                  <a:pos x="44" y="24"/>
                </a:cxn>
                <a:cxn ang="0">
                  <a:pos x="44" y="16"/>
                </a:cxn>
                <a:cxn ang="0">
                  <a:pos x="41" y="13"/>
                </a:cxn>
                <a:cxn ang="0">
                  <a:pos x="42" y="11"/>
                </a:cxn>
                <a:cxn ang="0">
                  <a:pos x="45" y="5"/>
                </a:cxn>
                <a:cxn ang="0">
                  <a:pos x="49" y="6"/>
                </a:cxn>
                <a:cxn ang="0">
                  <a:pos x="63" y="6"/>
                </a:cxn>
              </a:cxnLst>
              <a:rect l="0" t="0" r="r" b="b"/>
              <a:pathLst>
                <a:path w="97" h="53">
                  <a:moveTo>
                    <a:pt x="63" y="6"/>
                  </a:moveTo>
                  <a:lnTo>
                    <a:pt x="68" y="0"/>
                  </a:lnTo>
                  <a:lnTo>
                    <a:pt x="72" y="3"/>
                  </a:lnTo>
                  <a:lnTo>
                    <a:pt x="78" y="8"/>
                  </a:lnTo>
                  <a:lnTo>
                    <a:pt x="88" y="8"/>
                  </a:lnTo>
                  <a:lnTo>
                    <a:pt x="97" y="20"/>
                  </a:lnTo>
                  <a:lnTo>
                    <a:pt x="97" y="27"/>
                  </a:lnTo>
                  <a:lnTo>
                    <a:pt x="91" y="26"/>
                  </a:lnTo>
                  <a:lnTo>
                    <a:pt x="88" y="29"/>
                  </a:lnTo>
                  <a:lnTo>
                    <a:pt x="88" y="34"/>
                  </a:lnTo>
                  <a:lnTo>
                    <a:pt x="85" y="38"/>
                  </a:lnTo>
                  <a:lnTo>
                    <a:pt x="89" y="42"/>
                  </a:lnTo>
                  <a:lnTo>
                    <a:pt x="90" y="43"/>
                  </a:lnTo>
                  <a:lnTo>
                    <a:pt x="85" y="48"/>
                  </a:lnTo>
                  <a:lnTo>
                    <a:pt x="71" y="48"/>
                  </a:lnTo>
                  <a:lnTo>
                    <a:pt x="67" y="53"/>
                  </a:lnTo>
                  <a:lnTo>
                    <a:pt x="56" y="51"/>
                  </a:lnTo>
                  <a:lnTo>
                    <a:pt x="51" y="46"/>
                  </a:lnTo>
                  <a:lnTo>
                    <a:pt x="44" y="47"/>
                  </a:lnTo>
                  <a:lnTo>
                    <a:pt x="37" y="43"/>
                  </a:lnTo>
                  <a:lnTo>
                    <a:pt x="35" y="38"/>
                  </a:lnTo>
                  <a:lnTo>
                    <a:pt x="24" y="35"/>
                  </a:lnTo>
                  <a:lnTo>
                    <a:pt x="20" y="38"/>
                  </a:lnTo>
                  <a:lnTo>
                    <a:pt x="15" y="37"/>
                  </a:lnTo>
                  <a:lnTo>
                    <a:pt x="8" y="36"/>
                  </a:lnTo>
                  <a:lnTo>
                    <a:pt x="6" y="32"/>
                  </a:lnTo>
                  <a:lnTo>
                    <a:pt x="0" y="22"/>
                  </a:lnTo>
                  <a:lnTo>
                    <a:pt x="7" y="22"/>
                  </a:lnTo>
                  <a:lnTo>
                    <a:pt x="13" y="24"/>
                  </a:lnTo>
                  <a:lnTo>
                    <a:pt x="16" y="22"/>
                  </a:lnTo>
                  <a:lnTo>
                    <a:pt x="20" y="29"/>
                  </a:lnTo>
                  <a:lnTo>
                    <a:pt x="30" y="27"/>
                  </a:lnTo>
                  <a:lnTo>
                    <a:pt x="32" y="24"/>
                  </a:lnTo>
                  <a:lnTo>
                    <a:pt x="37" y="24"/>
                  </a:lnTo>
                  <a:lnTo>
                    <a:pt x="39" y="27"/>
                  </a:lnTo>
                  <a:lnTo>
                    <a:pt x="42" y="29"/>
                  </a:lnTo>
                  <a:lnTo>
                    <a:pt x="44" y="24"/>
                  </a:lnTo>
                  <a:lnTo>
                    <a:pt x="44" y="16"/>
                  </a:lnTo>
                  <a:lnTo>
                    <a:pt x="41" y="13"/>
                  </a:lnTo>
                  <a:lnTo>
                    <a:pt x="42" y="11"/>
                  </a:lnTo>
                  <a:lnTo>
                    <a:pt x="45" y="5"/>
                  </a:lnTo>
                  <a:lnTo>
                    <a:pt x="49" y="6"/>
                  </a:lnTo>
                  <a:lnTo>
                    <a:pt x="63" y="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57" name="Freeform 66"/>
            <p:cNvSpPr>
              <a:spLocks/>
            </p:cNvSpPr>
            <p:nvPr/>
          </p:nvSpPr>
          <p:spPr bwMode="auto">
            <a:xfrm>
              <a:off x="4471132" y="3069983"/>
              <a:ext cx="115580" cy="60818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12" y="8"/>
                </a:cxn>
                <a:cxn ang="0">
                  <a:pos x="4" y="11"/>
                </a:cxn>
                <a:cxn ang="0">
                  <a:pos x="0" y="30"/>
                </a:cxn>
                <a:cxn ang="0">
                  <a:pos x="3" y="31"/>
                </a:cxn>
                <a:cxn ang="0">
                  <a:pos x="9" y="27"/>
                </a:cxn>
                <a:cxn ang="0">
                  <a:pos x="16" y="30"/>
                </a:cxn>
                <a:cxn ang="0">
                  <a:pos x="18" y="35"/>
                </a:cxn>
                <a:cxn ang="0">
                  <a:pos x="29" y="33"/>
                </a:cxn>
                <a:cxn ang="0">
                  <a:pos x="31" y="28"/>
                </a:cxn>
                <a:cxn ang="0">
                  <a:pos x="34" y="28"/>
                </a:cxn>
                <a:cxn ang="0">
                  <a:pos x="35" y="35"/>
                </a:cxn>
                <a:cxn ang="0">
                  <a:pos x="47" y="35"/>
                </a:cxn>
                <a:cxn ang="0">
                  <a:pos x="47" y="28"/>
                </a:cxn>
                <a:cxn ang="0">
                  <a:pos x="51" y="29"/>
                </a:cxn>
                <a:cxn ang="0">
                  <a:pos x="56" y="34"/>
                </a:cxn>
                <a:cxn ang="0">
                  <a:pos x="59" y="33"/>
                </a:cxn>
                <a:cxn ang="0">
                  <a:pos x="57" y="28"/>
                </a:cxn>
                <a:cxn ang="0">
                  <a:pos x="62" y="27"/>
                </a:cxn>
                <a:cxn ang="0">
                  <a:pos x="59" y="20"/>
                </a:cxn>
                <a:cxn ang="0">
                  <a:pos x="57" y="16"/>
                </a:cxn>
                <a:cxn ang="0">
                  <a:pos x="51" y="7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9" y="0"/>
                </a:cxn>
                <a:cxn ang="0">
                  <a:pos x="31" y="3"/>
                </a:cxn>
                <a:cxn ang="0">
                  <a:pos x="24" y="2"/>
                </a:cxn>
                <a:cxn ang="0">
                  <a:pos x="16" y="3"/>
                </a:cxn>
              </a:cxnLst>
              <a:rect l="0" t="0" r="r" b="b"/>
              <a:pathLst>
                <a:path w="62" h="35">
                  <a:moveTo>
                    <a:pt x="16" y="3"/>
                  </a:moveTo>
                  <a:lnTo>
                    <a:pt x="12" y="8"/>
                  </a:lnTo>
                  <a:lnTo>
                    <a:pt x="4" y="11"/>
                  </a:lnTo>
                  <a:lnTo>
                    <a:pt x="0" y="30"/>
                  </a:lnTo>
                  <a:lnTo>
                    <a:pt x="3" y="31"/>
                  </a:lnTo>
                  <a:lnTo>
                    <a:pt x="9" y="27"/>
                  </a:lnTo>
                  <a:lnTo>
                    <a:pt x="16" y="30"/>
                  </a:lnTo>
                  <a:lnTo>
                    <a:pt x="18" y="35"/>
                  </a:lnTo>
                  <a:lnTo>
                    <a:pt x="29" y="33"/>
                  </a:lnTo>
                  <a:lnTo>
                    <a:pt x="31" y="28"/>
                  </a:lnTo>
                  <a:lnTo>
                    <a:pt x="34" y="28"/>
                  </a:lnTo>
                  <a:lnTo>
                    <a:pt x="35" y="35"/>
                  </a:lnTo>
                  <a:lnTo>
                    <a:pt x="47" y="35"/>
                  </a:lnTo>
                  <a:lnTo>
                    <a:pt x="47" y="28"/>
                  </a:lnTo>
                  <a:lnTo>
                    <a:pt x="51" y="29"/>
                  </a:lnTo>
                  <a:lnTo>
                    <a:pt x="56" y="34"/>
                  </a:lnTo>
                  <a:lnTo>
                    <a:pt x="59" y="33"/>
                  </a:lnTo>
                  <a:lnTo>
                    <a:pt x="57" y="28"/>
                  </a:lnTo>
                  <a:lnTo>
                    <a:pt x="62" y="27"/>
                  </a:lnTo>
                  <a:lnTo>
                    <a:pt x="59" y="20"/>
                  </a:lnTo>
                  <a:lnTo>
                    <a:pt x="57" y="16"/>
                  </a:lnTo>
                  <a:lnTo>
                    <a:pt x="51" y="7"/>
                  </a:lnTo>
                  <a:lnTo>
                    <a:pt x="47" y="4"/>
                  </a:lnTo>
                  <a:lnTo>
                    <a:pt x="40" y="4"/>
                  </a:lnTo>
                  <a:lnTo>
                    <a:pt x="39" y="0"/>
                  </a:lnTo>
                  <a:lnTo>
                    <a:pt x="31" y="3"/>
                  </a:lnTo>
                  <a:lnTo>
                    <a:pt x="24" y="2"/>
                  </a:lnTo>
                  <a:lnTo>
                    <a:pt x="16" y="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58" name="Freeform 68"/>
            <p:cNvSpPr>
              <a:spLocks/>
            </p:cNvSpPr>
            <p:nvPr/>
          </p:nvSpPr>
          <p:spPr bwMode="auto">
            <a:xfrm>
              <a:off x="4866341" y="3193356"/>
              <a:ext cx="164049" cy="9209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1" y="9"/>
                </a:cxn>
                <a:cxn ang="0">
                  <a:pos x="21" y="5"/>
                </a:cxn>
                <a:cxn ang="0">
                  <a:pos x="46" y="12"/>
                </a:cxn>
                <a:cxn ang="0">
                  <a:pos x="58" y="4"/>
                </a:cxn>
                <a:cxn ang="0">
                  <a:pos x="76" y="5"/>
                </a:cxn>
                <a:cxn ang="0">
                  <a:pos x="79" y="11"/>
                </a:cxn>
                <a:cxn ang="0">
                  <a:pos x="88" y="11"/>
                </a:cxn>
                <a:cxn ang="0">
                  <a:pos x="84" y="25"/>
                </a:cxn>
                <a:cxn ang="0">
                  <a:pos x="81" y="23"/>
                </a:cxn>
                <a:cxn ang="0">
                  <a:pos x="80" y="21"/>
                </a:cxn>
                <a:cxn ang="0">
                  <a:pos x="79" y="20"/>
                </a:cxn>
                <a:cxn ang="0">
                  <a:pos x="72" y="25"/>
                </a:cxn>
                <a:cxn ang="0">
                  <a:pos x="71" y="36"/>
                </a:cxn>
                <a:cxn ang="0">
                  <a:pos x="72" y="40"/>
                </a:cxn>
                <a:cxn ang="0">
                  <a:pos x="56" y="47"/>
                </a:cxn>
                <a:cxn ang="0">
                  <a:pos x="53" y="47"/>
                </a:cxn>
                <a:cxn ang="0">
                  <a:pos x="52" y="53"/>
                </a:cxn>
                <a:cxn ang="0">
                  <a:pos x="35" y="52"/>
                </a:cxn>
                <a:cxn ang="0">
                  <a:pos x="30" y="50"/>
                </a:cxn>
                <a:cxn ang="0">
                  <a:pos x="23" y="52"/>
                </a:cxn>
                <a:cxn ang="0">
                  <a:pos x="7" y="50"/>
                </a:cxn>
                <a:cxn ang="0">
                  <a:pos x="2" y="44"/>
                </a:cxn>
                <a:cxn ang="0">
                  <a:pos x="4" y="41"/>
                </a:cxn>
                <a:cxn ang="0">
                  <a:pos x="4" y="34"/>
                </a:cxn>
                <a:cxn ang="0">
                  <a:pos x="2" y="23"/>
                </a:cxn>
                <a:cxn ang="0">
                  <a:pos x="9" y="23"/>
                </a:cxn>
                <a:cxn ang="0">
                  <a:pos x="9" y="21"/>
                </a:cxn>
                <a:cxn ang="0">
                  <a:pos x="4" y="15"/>
                </a:cxn>
                <a:cxn ang="0">
                  <a:pos x="0" y="13"/>
                </a:cxn>
                <a:cxn ang="0">
                  <a:pos x="4" y="0"/>
                </a:cxn>
                <a:cxn ang="0">
                  <a:pos x="7" y="0"/>
                </a:cxn>
              </a:cxnLst>
              <a:rect l="0" t="0" r="r" b="b"/>
              <a:pathLst>
                <a:path w="88" h="53">
                  <a:moveTo>
                    <a:pt x="7" y="0"/>
                  </a:moveTo>
                  <a:lnTo>
                    <a:pt x="11" y="9"/>
                  </a:lnTo>
                  <a:lnTo>
                    <a:pt x="21" y="5"/>
                  </a:lnTo>
                  <a:lnTo>
                    <a:pt x="46" y="12"/>
                  </a:lnTo>
                  <a:lnTo>
                    <a:pt x="58" y="4"/>
                  </a:lnTo>
                  <a:lnTo>
                    <a:pt x="76" y="5"/>
                  </a:lnTo>
                  <a:lnTo>
                    <a:pt x="79" y="11"/>
                  </a:lnTo>
                  <a:lnTo>
                    <a:pt x="88" y="11"/>
                  </a:lnTo>
                  <a:lnTo>
                    <a:pt x="84" y="25"/>
                  </a:lnTo>
                  <a:lnTo>
                    <a:pt x="81" y="23"/>
                  </a:lnTo>
                  <a:lnTo>
                    <a:pt x="80" y="21"/>
                  </a:lnTo>
                  <a:lnTo>
                    <a:pt x="79" y="20"/>
                  </a:lnTo>
                  <a:lnTo>
                    <a:pt x="72" y="25"/>
                  </a:lnTo>
                  <a:lnTo>
                    <a:pt x="71" y="36"/>
                  </a:lnTo>
                  <a:lnTo>
                    <a:pt x="72" y="40"/>
                  </a:lnTo>
                  <a:lnTo>
                    <a:pt x="56" y="47"/>
                  </a:lnTo>
                  <a:lnTo>
                    <a:pt x="53" y="47"/>
                  </a:lnTo>
                  <a:lnTo>
                    <a:pt x="52" y="53"/>
                  </a:lnTo>
                  <a:lnTo>
                    <a:pt x="35" y="52"/>
                  </a:lnTo>
                  <a:lnTo>
                    <a:pt x="30" y="50"/>
                  </a:lnTo>
                  <a:lnTo>
                    <a:pt x="23" y="52"/>
                  </a:lnTo>
                  <a:lnTo>
                    <a:pt x="7" y="50"/>
                  </a:lnTo>
                  <a:lnTo>
                    <a:pt x="2" y="44"/>
                  </a:lnTo>
                  <a:lnTo>
                    <a:pt x="4" y="41"/>
                  </a:lnTo>
                  <a:lnTo>
                    <a:pt x="4" y="34"/>
                  </a:lnTo>
                  <a:lnTo>
                    <a:pt x="2" y="23"/>
                  </a:lnTo>
                  <a:lnTo>
                    <a:pt x="9" y="23"/>
                  </a:lnTo>
                  <a:lnTo>
                    <a:pt x="9" y="21"/>
                  </a:lnTo>
                  <a:lnTo>
                    <a:pt x="4" y="15"/>
                  </a:lnTo>
                  <a:lnTo>
                    <a:pt x="0" y="13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59" name="Freeform 70"/>
            <p:cNvSpPr>
              <a:spLocks/>
            </p:cNvSpPr>
            <p:nvPr/>
          </p:nvSpPr>
          <p:spPr bwMode="auto">
            <a:xfrm>
              <a:off x="4784316" y="3238535"/>
              <a:ext cx="48469" cy="92095"/>
            </a:xfrm>
            <a:custGeom>
              <a:avLst/>
              <a:gdLst/>
              <a:ahLst/>
              <a:cxnLst>
                <a:cxn ang="0">
                  <a:pos x="11" y="50"/>
                </a:cxn>
                <a:cxn ang="0">
                  <a:pos x="20" y="50"/>
                </a:cxn>
                <a:cxn ang="0">
                  <a:pos x="26" y="40"/>
                </a:cxn>
                <a:cxn ang="0">
                  <a:pos x="25" y="35"/>
                </a:cxn>
                <a:cxn ang="0">
                  <a:pos x="20" y="28"/>
                </a:cxn>
                <a:cxn ang="0">
                  <a:pos x="23" y="12"/>
                </a:cxn>
                <a:cxn ang="0">
                  <a:pos x="18" y="3"/>
                </a:cxn>
                <a:cxn ang="0">
                  <a:pos x="9" y="0"/>
                </a:cxn>
                <a:cxn ang="0">
                  <a:pos x="9" y="8"/>
                </a:cxn>
                <a:cxn ang="0">
                  <a:pos x="5" y="10"/>
                </a:cxn>
                <a:cxn ang="0">
                  <a:pos x="3" y="19"/>
                </a:cxn>
                <a:cxn ang="0">
                  <a:pos x="6" y="22"/>
                </a:cxn>
                <a:cxn ang="0">
                  <a:pos x="3" y="24"/>
                </a:cxn>
                <a:cxn ang="0">
                  <a:pos x="0" y="37"/>
                </a:cxn>
                <a:cxn ang="0">
                  <a:pos x="1" y="40"/>
                </a:cxn>
                <a:cxn ang="0">
                  <a:pos x="1" y="48"/>
                </a:cxn>
                <a:cxn ang="0">
                  <a:pos x="9" y="53"/>
                </a:cxn>
                <a:cxn ang="0">
                  <a:pos x="11" y="50"/>
                </a:cxn>
              </a:cxnLst>
              <a:rect l="0" t="0" r="r" b="b"/>
              <a:pathLst>
                <a:path w="26" h="53">
                  <a:moveTo>
                    <a:pt x="11" y="50"/>
                  </a:moveTo>
                  <a:lnTo>
                    <a:pt x="20" y="50"/>
                  </a:lnTo>
                  <a:lnTo>
                    <a:pt x="26" y="40"/>
                  </a:lnTo>
                  <a:lnTo>
                    <a:pt x="25" y="35"/>
                  </a:lnTo>
                  <a:lnTo>
                    <a:pt x="20" y="28"/>
                  </a:lnTo>
                  <a:lnTo>
                    <a:pt x="23" y="12"/>
                  </a:lnTo>
                  <a:lnTo>
                    <a:pt x="18" y="3"/>
                  </a:lnTo>
                  <a:lnTo>
                    <a:pt x="9" y="0"/>
                  </a:lnTo>
                  <a:lnTo>
                    <a:pt x="9" y="8"/>
                  </a:lnTo>
                  <a:lnTo>
                    <a:pt x="5" y="10"/>
                  </a:lnTo>
                  <a:lnTo>
                    <a:pt x="3" y="19"/>
                  </a:lnTo>
                  <a:lnTo>
                    <a:pt x="6" y="22"/>
                  </a:lnTo>
                  <a:lnTo>
                    <a:pt x="3" y="24"/>
                  </a:lnTo>
                  <a:lnTo>
                    <a:pt x="0" y="37"/>
                  </a:lnTo>
                  <a:lnTo>
                    <a:pt x="1" y="40"/>
                  </a:lnTo>
                  <a:lnTo>
                    <a:pt x="1" y="48"/>
                  </a:lnTo>
                  <a:lnTo>
                    <a:pt x="9" y="53"/>
                  </a:lnTo>
                  <a:lnTo>
                    <a:pt x="11" y="5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60" name="Freeform 72"/>
            <p:cNvSpPr>
              <a:spLocks/>
            </p:cNvSpPr>
            <p:nvPr/>
          </p:nvSpPr>
          <p:spPr bwMode="auto">
            <a:xfrm>
              <a:off x="4801094" y="3269813"/>
              <a:ext cx="180827" cy="152913"/>
            </a:xfrm>
            <a:custGeom>
              <a:avLst/>
              <a:gdLst/>
              <a:ahLst/>
              <a:cxnLst>
                <a:cxn ang="0">
                  <a:pos x="97" y="8"/>
                </a:cxn>
                <a:cxn ang="0">
                  <a:pos x="89" y="18"/>
                </a:cxn>
                <a:cxn ang="0">
                  <a:pos x="76" y="21"/>
                </a:cxn>
                <a:cxn ang="0">
                  <a:pos x="59" y="15"/>
                </a:cxn>
                <a:cxn ang="0">
                  <a:pos x="57" y="27"/>
                </a:cxn>
                <a:cxn ang="0">
                  <a:pos x="42" y="27"/>
                </a:cxn>
                <a:cxn ang="0">
                  <a:pos x="37" y="23"/>
                </a:cxn>
                <a:cxn ang="0">
                  <a:pos x="53" y="36"/>
                </a:cxn>
                <a:cxn ang="0">
                  <a:pos x="45" y="45"/>
                </a:cxn>
                <a:cxn ang="0">
                  <a:pos x="56" y="54"/>
                </a:cxn>
                <a:cxn ang="0">
                  <a:pos x="58" y="67"/>
                </a:cxn>
                <a:cxn ang="0">
                  <a:pos x="43" y="47"/>
                </a:cxn>
                <a:cxn ang="0">
                  <a:pos x="43" y="56"/>
                </a:cxn>
                <a:cxn ang="0">
                  <a:pos x="56" y="69"/>
                </a:cxn>
                <a:cxn ang="0">
                  <a:pos x="43" y="72"/>
                </a:cxn>
                <a:cxn ang="0">
                  <a:pos x="37" y="76"/>
                </a:cxn>
                <a:cxn ang="0">
                  <a:pos x="39" y="85"/>
                </a:cxn>
                <a:cxn ang="0">
                  <a:pos x="32" y="88"/>
                </a:cxn>
                <a:cxn ang="0">
                  <a:pos x="26" y="73"/>
                </a:cxn>
                <a:cxn ang="0">
                  <a:pos x="20" y="80"/>
                </a:cxn>
                <a:cxn ang="0">
                  <a:pos x="15" y="64"/>
                </a:cxn>
                <a:cxn ang="0">
                  <a:pos x="13" y="57"/>
                </a:cxn>
                <a:cxn ang="0">
                  <a:pos x="33" y="64"/>
                </a:cxn>
                <a:cxn ang="0">
                  <a:pos x="33" y="58"/>
                </a:cxn>
                <a:cxn ang="0">
                  <a:pos x="4" y="41"/>
                </a:cxn>
                <a:cxn ang="0">
                  <a:pos x="0" y="30"/>
                </a:cxn>
                <a:cxn ang="0">
                  <a:pos x="12" y="27"/>
                </a:cxn>
                <a:cxn ang="0">
                  <a:pos x="18" y="13"/>
                </a:cxn>
                <a:cxn ang="0">
                  <a:pos x="25" y="11"/>
                </a:cxn>
                <a:cxn ang="0">
                  <a:pos x="35" y="3"/>
                </a:cxn>
                <a:cxn ang="0">
                  <a:pos x="43" y="6"/>
                </a:cxn>
                <a:cxn ang="0">
                  <a:pos x="67" y="6"/>
                </a:cxn>
                <a:cxn ang="0">
                  <a:pos x="89" y="9"/>
                </a:cxn>
                <a:cxn ang="0">
                  <a:pos x="93" y="3"/>
                </a:cxn>
              </a:cxnLst>
              <a:rect l="0" t="0" r="r" b="b"/>
              <a:pathLst>
                <a:path w="97" h="88">
                  <a:moveTo>
                    <a:pt x="93" y="3"/>
                  </a:moveTo>
                  <a:lnTo>
                    <a:pt x="97" y="8"/>
                  </a:lnTo>
                  <a:lnTo>
                    <a:pt x="90" y="11"/>
                  </a:lnTo>
                  <a:lnTo>
                    <a:pt x="89" y="18"/>
                  </a:lnTo>
                  <a:lnTo>
                    <a:pt x="79" y="23"/>
                  </a:lnTo>
                  <a:lnTo>
                    <a:pt x="76" y="21"/>
                  </a:lnTo>
                  <a:lnTo>
                    <a:pt x="71" y="18"/>
                  </a:lnTo>
                  <a:lnTo>
                    <a:pt x="59" y="15"/>
                  </a:lnTo>
                  <a:lnTo>
                    <a:pt x="55" y="21"/>
                  </a:lnTo>
                  <a:lnTo>
                    <a:pt x="57" y="27"/>
                  </a:lnTo>
                  <a:lnTo>
                    <a:pt x="52" y="32"/>
                  </a:lnTo>
                  <a:lnTo>
                    <a:pt x="42" y="27"/>
                  </a:lnTo>
                  <a:lnTo>
                    <a:pt x="42" y="20"/>
                  </a:lnTo>
                  <a:lnTo>
                    <a:pt x="37" y="23"/>
                  </a:lnTo>
                  <a:lnTo>
                    <a:pt x="37" y="31"/>
                  </a:lnTo>
                  <a:lnTo>
                    <a:pt x="53" y="36"/>
                  </a:lnTo>
                  <a:lnTo>
                    <a:pt x="52" y="45"/>
                  </a:lnTo>
                  <a:lnTo>
                    <a:pt x="45" y="45"/>
                  </a:lnTo>
                  <a:lnTo>
                    <a:pt x="56" y="50"/>
                  </a:lnTo>
                  <a:lnTo>
                    <a:pt x="56" y="54"/>
                  </a:lnTo>
                  <a:lnTo>
                    <a:pt x="62" y="66"/>
                  </a:lnTo>
                  <a:lnTo>
                    <a:pt x="58" y="67"/>
                  </a:lnTo>
                  <a:lnTo>
                    <a:pt x="54" y="57"/>
                  </a:lnTo>
                  <a:lnTo>
                    <a:pt x="43" y="47"/>
                  </a:lnTo>
                  <a:lnTo>
                    <a:pt x="37" y="46"/>
                  </a:lnTo>
                  <a:lnTo>
                    <a:pt x="43" y="56"/>
                  </a:lnTo>
                  <a:lnTo>
                    <a:pt x="51" y="57"/>
                  </a:lnTo>
                  <a:lnTo>
                    <a:pt x="56" y="69"/>
                  </a:lnTo>
                  <a:lnTo>
                    <a:pt x="43" y="68"/>
                  </a:lnTo>
                  <a:lnTo>
                    <a:pt x="43" y="72"/>
                  </a:lnTo>
                  <a:lnTo>
                    <a:pt x="36" y="70"/>
                  </a:lnTo>
                  <a:lnTo>
                    <a:pt x="37" y="76"/>
                  </a:lnTo>
                  <a:lnTo>
                    <a:pt x="39" y="79"/>
                  </a:lnTo>
                  <a:lnTo>
                    <a:pt x="39" y="85"/>
                  </a:lnTo>
                  <a:lnTo>
                    <a:pt x="36" y="83"/>
                  </a:lnTo>
                  <a:lnTo>
                    <a:pt x="32" y="88"/>
                  </a:lnTo>
                  <a:lnTo>
                    <a:pt x="27" y="75"/>
                  </a:lnTo>
                  <a:lnTo>
                    <a:pt x="26" y="73"/>
                  </a:lnTo>
                  <a:lnTo>
                    <a:pt x="24" y="83"/>
                  </a:lnTo>
                  <a:lnTo>
                    <a:pt x="20" y="80"/>
                  </a:lnTo>
                  <a:lnTo>
                    <a:pt x="19" y="70"/>
                  </a:lnTo>
                  <a:lnTo>
                    <a:pt x="15" y="64"/>
                  </a:lnTo>
                  <a:lnTo>
                    <a:pt x="12" y="63"/>
                  </a:lnTo>
                  <a:lnTo>
                    <a:pt x="13" y="57"/>
                  </a:lnTo>
                  <a:lnTo>
                    <a:pt x="30" y="61"/>
                  </a:lnTo>
                  <a:lnTo>
                    <a:pt x="33" y="64"/>
                  </a:lnTo>
                  <a:lnTo>
                    <a:pt x="41" y="59"/>
                  </a:lnTo>
                  <a:lnTo>
                    <a:pt x="33" y="58"/>
                  </a:lnTo>
                  <a:lnTo>
                    <a:pt x="10" y="52"/>
                  </a:lnTo>
                  <a:lnTo>
                    <a:pt x="4" y="41"/>
                  </a:lnTo>
                  <a:lnTo>
                    <a:pt x="1" y="41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12" y="27"/>
                  </a:lnTo>
                  <a:lnTo>
                    <a:pt x="20" y="18"/>
                  </a:lnTo>
                  <a:lnTo>
                    <a:pt x="18" y="13"/>
                  </a:lnTo>
                  <a:lnTo>
                    <a:pt x="22" y="13"/>
                  </a:lnTo>
                  <a:lnTo>
                    <a:pt x="25" y="11"/>
                  </a:lnTo>
                  <a:lnTo>
                    <a:pt x="35" y="10"/>
                  </a:lnTo>
                  <a:lnTo>
                    <a:pt x="35" y="3"/>
                  </a:lnTo>
                  <a:lnTo>
                    <a:pt x="39" y="0"/>
                  </a:lnTo>
                  <a:lnTo>
                    <a:pt x="43" y="6"/>
                  </a:lnTo>
                  <a:lnTo>
                    <a:pt x="60" y="8"/>
                  </a:lnTo>
                  <a:lnTo>
                    <a:pt x="67" y="6"/>
                  </a:lnTo>
                  <a:lnTo>
                    <a:pt x="73" y="8"/>
                  </a:lnTo>
                  <a:lnTo>
                    <a:pt x="89" y="9"/>
                  </a:lnTo>
                  <a:lnTo>
                    <a:pt x="90" y="3"/>
                  </a:lnTo>
                  <a:lnTo>
                    <a:pt x="93" y="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61" name="Freeform 74"/>
            <p:cNvSpPr>
              <a:spLocks/>
            </p:cNvSpPr>
            <p:nvPr/>
          </p:nvSpPr>
          <p:spPr bwMode="auto">
            <a:xfrm>
              <a:off x="4883118" y="3438364"/>
              <a:ext cx="65247" cy="31278"/>
            </a:xfrm>
            <a:custGeom>
              <a:avLst/>
              <a:gdLst/>
              <a:ahLst/>
              <a:cxnLst>
                <a:cxn ang="0">
                  <a:pos x="35" y="8"/>
                </a:cxn>
                <a:cxn ang="0">
                  <a:pos x="29" y="8"/>
                </a:cxn>
                <a:cxn ang="0">
                  <a:pos x="26" y="4"/>
                </a:cxn>
                <a:cxn ang="0">
                  <a:pos x="11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2" y="9"/>
                </a:cxn>
                <a:cxn ang="0">
                  <a:pos x="7" y="7"/>
                </a:cxn>
                <a:cxn ang="0">
                  <a:pos x="14" y="17"/>
                </a:cxn>
                <a:cxn ang="0">
                  <a:pos x="21" y="18"/>
                </a:cxn>
                <a:cxn ang="0">
                  <a:pos x="28" y="12"/>
                </a:cxn>
                <a:cxn ang="0">
                  <a:pos x="34" y="13"/>
                </a:cxn>
                <a:cxn ang="0">
                  <a:pos x="35" y="10"/>
                </a:cxn>
                <a:cxn ang="0">
                  <a:pos x="35" y="8"/>
                </a:cxn>
              </a:cxnLst>
              <a:rect l="0" t="0" r="r" b="b"/>
              <a:pathLst>
                <a:path w="35" h="18">
                  <a:moveTo>
                    <a:pt x="35" y="8"/>
                  </a:moveTo>
                  <a:lnTo>
                    <a:pt x="29" y="8"/>
                  </a:lnTo>
                  <a:lnTo>
                    <a:pt x="26" y="4"/>
                  </a:lnTo>
                  <a:lnTo>
                    <a:pt x="11" y="3"/>
                  </a:lnTo>
                  <a:lnTo>
                    <a:pt x="7" y="0"/>
                  </a:lnTo>
                  <a:lnTo>
                    <a:pt x="0" y="3"/>
                  </a:lnTo>
                  <a:lnTo>
                    <a:pt x="2" y="9"/>
                  </a:lnTo>
                  <a:lnTo>
                    <a:pt x="7" y="7"/>
                  </a:lnTo>
                  <a:lnTo>
                    <a:pt x="14" y="17"/>
                  </a:lnTo>
                  <a:lnTo>
                    <a:pt x="21" y="18"/>
                  </a:lnTo>
                  <a:lnTo>
                    <a:pt x="28" y="12"/>
                  </a:lnTo>
                  <a:lnTo>
                    <a:pt x="34" y="13"/>
                  </a:lnTo>
                  <a:lnTo>
                    <a:pt x="35" y="10"/>
                  </a:lnTo>
                  <a:lnTo>
                    <a:pt x="35" y="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62" name="Freeform 76"/>
            <p:cNvSpPr>
              <a:spLocks/>
            </p:cNvSpPr>
            <p:nvPr/>
          </p:nvSpPr>
          <p:spPr bwMode="auto">
            <a:xfrm>
              <a:off x="4495163" y="3103642"/>
              <a:ext cx="262851" cy="276286"/>
            </a:xfrm>
            <a:custGeom>
              <a:avLst/>
              <a:gdLst/>
              <a:ahLst/>
              <a:cxnLst>
                <a:cxn ang="0">
                  <a:pos x="6" y="21"/>
                </a:cxn>
                <a:cxn ang="0">
                  <a:pos x="1" y="33"/>
                </a:cxn>
                <a:cxn ang="0">
                  <a:pos x="1" y="41"/>
                </a:cxn>
                <a:cxn ang="0">
                  <a:pos x="7" y="46"/>
                </a:cxn>
                <a:cxn ang="0">
                  <a:pos x="5" y="52"/>
                </a:cxn>
                <a:cxn ang="0">
                  <a:pos x="13" y="49"/>
                </a:cxn>
                <a:cxn ang="0">
                  <a:pos x="35" y="51"/>
                </a:cxn>
                <a:cxn ang="0">
                  <a:pos x="44" y="57"/>
                </a:cxn>
                <a:cxn ang="0">
                  <a:pos x="59" y="78"/>
                </a:cxn>
                <a:cxn ang="0">
                  <a:pos x="74" y="94"/>
                </a:cxn>
                <a:cxn ang="0">
                  <a:pos x="79" y="101"/>
                </a:cxn>
                <a:cxn ang="0">
                  <a:pos x="92" y="110"/>
                </a:cxn>
                <a:cxn ang="0">
                  <a:pos x="94" y="122"/>
                </a:cxn>
                <a:cxn ang="0">
                  <a:pos x="108" y="129"/>
                </a:cxn>
                <a:cxn ang="0">
                  <a:pos x="105" y="148"/>
                </a:cxn>
                <a:cxn ang="0">
                  <a:pos x="105" y="159"/>
                </a:cxn>
                <a:cxn ang="0">
                  <a:pos x="124" y="142"/>
                </a:cxn>
                <a:cxn ang="0">
                  <a:pos x="116" y="132"/>
                </a:cxn>
                <a:cxn ang="0">
                  <a:pos x="123" y="118"/>
                </a:cxn>
                <a:cxn ang="0">
                  <a:pos x="128" y="124"/>
                </a:cxn>
                <a:cxn ang="0">
                  <a:pos x="137" y="130"/>
                </a:cxn>
                <a:cxn ang="0">
                  <a:pos x="140" y="117"/>
                </a:cxn>
                <a:cxn ang="0">
                  <a:pos x="122" y="108"/>
                </a:cxn>
                <a:cxn ang="0">
                  <a:pos x="112" y="95"/>
                </a:cxn>
                <a:cxn ang="0">
                  <a:pos x="115" y="94"/>
                </a:cxn>
                <a:cxn ang="0">
                  <a:pos x="106" y="87"/>
                </a:cxn>
                <a:cxn ang="0">
                  <a:pos x="94" y="80"/>
                </a:cxn>
                <a:cxn ang="0">
                  <a:pos x="90" y="66"/>
                </a:cxn>
                <a:cxn ang="0">
                  <a:pos x="72" y="49"/>
                </a:cxn>
                <a:cxn ang="0">
                  <a:pos x="75" y="30"/>
                </a:cxn>
                <a:cxn ang="0">
                  <a:pos x="90" y="25"/>
                </a:cxn>
                <a:cxn ang="0">
                  <a:pos x="96" y="28"/>
                </a:cxn>
                <a:cxn ang="0">
                  <a:pos x="92" y="17"/>
                </a:cxn>
                <a:cxn ang="0">
                  <a:pos x="90" y="10"/>
                </a:cxn>
                <a:cxn ang="0">
                  <a:pos x="77" y="8"/>
                </a:cxn>
                <a:cxn ang="0">
                  <a:pos x="63" y="0"/>
                </a:cxn>
                <a:cxn ang="0">
                  <a:pos x="54" y="1"/>
                </a:cxn>
                <a:cxn ang="0">
                  <a:pos x="49" y="7"/>
                </a:cxn>
                <a:cxn ang="0">
                  <a:pos x="47" y="12"/>
                </a:cxn>
                <a:cxn ang="0">
                  <a:pos x="39" y="9"/>
                </a:cxn>
                <a:cxn ang="0">
                  <a:pos x="35" y="14"/>
                </a:cxn>
                <a:cxn ang="0">
                  <a:pos x="23" y="8"/>
                </a:cxn>
                <a:cxn ang="0">
                  <a:pos x="18" y="12"/>
                </a:cxn>
                <a:cxn ang="0">
                  <a:pos x="4" y="17"/>
                </a:cxn>
              </a:cxnLst>
              <a:rect l="0" t="0" r="r" b="b"/>
              <a:pathLst>
                <a:path w="141" h="159">
                  <a:moveTo>
                    <a:pt x="4" y="17"/>
                  </a:moveTo>
                  <a:lnTo>
                    <a:pt x="6" y="21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2" y="36"/>
                  </a:lnTo>
                  <a:lnTo>
                    <a:pt x="1" y="41"/>
                  </a:lnTo>
                  <a:lnTo>
                    <a:pt x="7" y="44"/>
                  </a:lnTo>
                  <a:lnTo>
                    <a:pt x="7" y="46"/>
                  </a:lnTo>
                  <a:lnTo>
                    <a:pt x="4" y="49"/>
                  </a:lnTo>
                  <a:lnTo>
                    <a:pt x="5" y="52"/>
                  </a:lnTo>
                  <a:lnTo>
                    <a:pt x="13" y="53"/>
                  </a:lnTo>
                  <a:lnTo>
                    <a:pt x="13" y="49"/>
                  </a:lnTo>
                  <a:lnTo>
                    <a:pt x="26" y="44"/>
                  </a:lnTo>
                  <a:lnTo>
                    <a:pt x="35" y="51"/>
                  </a:lnTo>
                  <a:lnTo>
                    <a:pt x="39" y="50"/>
                  </a:lnTo>
                  <a:lnTo>
                    <a:pt x="44" y="57"/>
                  </a:lnTo>
                  <a:lnTo>
                    <a:pt x="45" y="75"/>
                  </a:lnTo>
                  <a:lnTo>
                    <a:pt x="59" y="78"/>
                  </a:lnTo>
                  <a:lnTo>
                    <a:pt x="64" y="90"/>
                  </a:lnTo>
                  <a:lnTo>
                    <a:pt x="74" y="94"/>
                  </a:lnTo>
                  <a:lnTo>
                    <a:pt x="72" y="101"/>
                  </a:lnTo>
                  <a:lnTo>
                    <a:pt x="79" y="101"/>
                  </a:lnTo>
                  <a:lnTo>
                    <a:pt x="84" y="110"/>
                  </a:lnTo>
                  <a:lnTo>
                    <a:pt x="92" y="110"/>
                  </a:lnTo>
                  <a:lnTo>
                    <a:pt x="91" y="113"/>
                  </a:lnTo>
                  <a:lnTo>
                    <a:pt x="94" y="122"/>
                  </a:lnTo>
                  <a:lnTo>
                    <a:pt x="102" y="123"/>
                  </a:lnTo>
                  <a:lnTo>
                    <a:pt x="108" y="129"/>
                  </a:lnTo>
                  <a:lnTo>
                    <a:pt x="111" y="137"/>
                  </a:lnTo>
                  <a:lnTo>
                    <a:pt x="105" y="148"/>
                  </a:lnTo>
                  <a:lnTo>
                    <a:pt x="103" y="155"/>
                  </a:lnTo>
                  <a:lnTo>
                    <a:pt x="105" y="159"/>
                  </a:lnTo>
                  <a:lnTo>
                    <a:pt x="113" y="154"/>
                  </a:lnTo>
                  <a:lnTo>
                    <a:pt x="124" y="142"/>
                  </a:lnTo>
                  <a:lnTo>
                    <a:pt x="119" y="135"/>
                  </a:lnTo>
                  <a:lnTo>
                    <a:pt x="116" y="132"/>
                  </a:lnTo>
                  <a:lnTo>
                    <a:pt x="117" y="126"/>
                  </a:lnTo>
                  <a:lnTo>
                    <a:pt x="123" y="118"/>
                  </a:lnTo>
                  <a:lnTo>
                    <a:pt x="128" y="121"/>
                  </a:lnTo>
                  <a:lnTo>
                    <a:pt x="128" y="124"/>
                  </a:lnTo>
                  <a:lnTo>
                    <a:pt x="134" y="124"/>
                  </a:lnTo>
                  <a:lnTo>
                    <a:pt x="137" y="130"/>
                  </a:lnTo>
                  <a:lnTo>
                    <a:pt x="141" y="127"/>
                  </a:lnTo>
                  <a:lnTo>
                    <a:pt x="140" y="117"/>
                  </a:lnTo>
                  <a:lnTo>
                    <a:pt x="127" y="108"/>
                  </a:lnTo>
                  <a:lnTo>
                    <a:pt x="122" y="108"/>
                  </a:lnTo>
                  <a:lnTo>
                    <a:pt x="122" y="101"/>
                  </a:lnTo>
                  <a:lnTo>
                    <a:pt x="112" y="95"/>
                  </a:lnTo>
                  <a:lnTo>
                    <a:pt x="112" y="94"/>
                  </a:lnTo>
                  <a:lnTo>
                    <a:pt x="115" y="94"/>
                  </a:lnTo>
                  <a:lnTo>
                    <a:pt x="115" y="92"/>
                  </a:lnTo>
                  <a:lnTo>
                    <a:pt x="106" y="87"/>
                  </a:lnTo>
                  <a:lnTo>
                    <a:pt x="97" y="86"/>
                  </a:lnTo>
                  <a:lnTo>
                    <a:pt x="94" y="80"/>
                  </a:lnTo>
                  <a:lnTo>
                    <a:pt x="88" y="74"/>
                  </a:lnTo>
                  <a:lnTo>
                    <a:pt x="90" y="66"/>
                  </a:lnTo>
                  <a:lnTo>
                    <a:pt x="74" y="57"/>
                  </a:lnTo>
                  <a:lnTo>
                    <a:pt x="72" y="49"/>
                  </a:lnTo>
                  <a:lnTo>
                    <a:pt x="72" y="35"/>
                  </a:lnTo>
                  <a:lnTo>
                    <a:pt x="75" y="30"/>
                  </a:lnTo>
                  <a:lnTo>
                    <a:pt x="84" y="24"/>
                  </a:lnTo>
                  <a:lnTo>
                    <a:pt x="90" y="25"/>
                  </a:lnTo>
                  <a:lnTo>
                    <a:pt x="91" y="28"/>
                  </a:lnTo>
                  <a:lnTo>
                    <a:pt x="96" y="28"/>
                  </a:lnTo>
                  <a:lnTo>
                    <a:pt x="96" y="23"/>
                  </a:lnTo>
                  <a:lnTo>
                    <a:pt x="92" y="17"/>
                  </a:lnTo>
                  <a:lnTo>
                    <a:pt x="96" y="15"/>
                  </a:lnTo>
                  <a:lnTo>
                    <a:pt x="90" y="10"/>
                  </a:lnTo>
                  <a:lnTo>
                    <a:pt x="83" y="11"/>
                  </a:lnTo>
                  <a:lnTo>
                    <a:pt x="77" y="8"/>
                  </a:lnTo>
                  <a:lnTo>
                    <a:pt x="74" y="2"/>
                  </a:lnTo>
                  <a:lnTo>
                    <a:pt x="63" y="0"/>
                  </a:lnTo>
                  <a:lnTo>
                    <a:pt x="59" y="3"/>
                  </a:lnTo>
                  <a:lnTo>
                    <a:pt x="54" y="1"/>
                  </a:lnTo>
                  <a:lnTo>
                    <a:pt x="47" y="1"/>
                  </a:lnTo>
                  <a:lnTo>
                    <a:pt x="49" y="7"/>
                  </a:lnTo>
                  <a:lnTo>
                    <a:pt x="45" y="8"/>
                  </a:lnTo>
                  <a:lnTo>
                    <a:pt x="47" y="12"/>
                  </a:lnTo>
                  <a:lnTo>
                    <a:pt x="43" y="13"/>
                  </a:lnTo>
                  <a:lnTo>
                    <a:pt x="39" y="9"/>
                  </a:lnTo>
                  <a:lnTo>
                    <a:pt x="35" y="8"/>
                  </a:lnTo>
                  <a:lnTo>
                    <a:pt x="35" y="14"/>
                  </a:lnTo>
                  <a:lnTo>
                    <a:pt x="23" y="15"/>
                  </a:lnTo>
                  <a:lnTo>
                    <a:pt x="23" y="8"/>
                  </a:lnTo>
                  <a:lnTo>
                    <a:pt x="20" y="8"/>
                  </a:lnTo>
                  <a:lnTo>
                    <a:pt x="18" y="12"/>
                  </a:lnTo>
                  <a:lnTo>
                    <a:pt x="7" y="14"/>
                  </a:lnTo>
                  <a:lnTo>
                    <a:pt x="4" y="1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63" name="Freeform 78"/>
            <p:cNvSpPr>
              <a:spLocks/>
            </p:cNvSpPr>
            <p:nvPr/>
          </p:nvSpPr>
          <p:spPr bwMode="auto">
            <a:xfrm>
              <a:off x="4618403" y="3361908"/>
              <a:ext cx="67111" cy="45179"/>
            </a:xfrm>
            <a:custGeom>
              <a:avLst/>
              <a:gdLst/>
              <a:ahLst/>
              <a:cxnLst>
                <a:cxn ang="0">
                  <a:pos x="36" y="3"/>
                </a:cxn>
                <a:cxn ang="0">
                  <a:pos x="35" y="26"/>
                </a:cxn>
                <a:cxn ang="0">
                  <a:pos x="27" y="26"/>
                </a:cxn>
                <a:cxn ang="0">
                  <a:pos x="25" y="21"/>
                </a:cxn>
                <a:cxn ang="0">
                  <a:pos x="16" y="20"/>
                </a:cxn>
                <a:cxn ang="0">
                  <a:pos x="9" y="10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11" y="1"/>
                </a:cxn>
                <a:cxn ang="0">
                  <a:pos x="14" y="0"/>
                </a:cxn>
                <a:cxn ang="0">
                  <a:pos x="24" y="3"/>
                </a:cxn>
                <a:cxn ang="0">
                  <a:pos x="26" y="1"/>
                </a:cxn>
                <a:cxn ang="0">
                  <a:pos x="33" y="3"/>
                </a:cxn>
                <a:cxn ang="0">
                  <a:pos x="33" y="0"/>
                </a:cxn>
                <a:cxn ang="0">
                  <a:pos x="36" y="3"/>
                </a:cxn>
              </a:cxnLst>
              <a:rect l="0" t="0" r="r" b="b"/>
              <a:pathLst>
                <a:path w="36" h="26">
                  <a:moveTo>
                    <a:pt x="36" y="3"/>
                  </a:moveTo>
                  <a:lnTo>
                    <a:pt x="35" y="26"/>
                  </a:lnTo>
                  <a:lnTo>
                    <a:pt x="27" y="26"/>
                  </a:lnTo>
                  <a:lnTo>
                    <a:pt x="25" y="21"/>
                  </a:lnTo>
                  <a:lnTo>
                    <a:pt x="16" y="20"/>
                  </a:lnTo>
                  <a:lnTo>
                    <a:pt x="9" y="10"/>
                  </a:lnTo>
                  <a:lnTo>
                    <a:pt x="0" y="4"/>
                  </a:lnTo>
                  <a:lnTo>
                    <a:pt x="3" y="0"/>
                  </a:lnTo>
                  <a:lnTo>
                    <a:pt x="11" y="1"/>
                  </a:lnTo>
                  <a:lnTo>
                    <a:pt x="14" y="0"/>
                  </a:lnTo>
                  <a:lnTo>
                    <a:pt x="24" y="3"/>
                  </a:lnTo>
                  <a:lnTo>
                    <a:pt x="26" y="1"/>
                  </a:lnTo>
                  <a:lnTo>
                    <a:pt x="33" y="3"/>
                  </a:lnTo>
                  <a:lnTo>
                    <a:pt x="33" y="0"/>
                  </a:lnTo>
                  <a:lnTo>
                    <a:pt x="36" y="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64" name="Freeform 80"/>
            <p:cNvSpPr>
              <a:spLocks/>
            </p:cNvSpPr>
            <p:nvPr/>
          </p:nvSpPr>
          <p:spPr bwMode="auto">
            <a:xfrm>
              <a:off x="4504687" y="3269813"/>
              <a:ext cx="48469" cy="6081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9" y="0"/>
                </a:cxn>
                <a:cxn ang="0">
                  <a:pos x="14" y="5"/>
                </a:cxn>
                <a:cxn ang="0">
                  <a:pos x="7" y="4"/>
                </a:cxn>
                <a:cxn ang="0">
                  <a:pos x="3" y="6"/>
                </a:cxn>
                <a:cxn ang="0">
                  <a:pos x="6" y="19"/>
                </a:cxn>
                <a:cxn ang="0">
                  <a:pos x="0" y="22"/>
                </a:cxn>
                <a:cxn ang="0">
                  <a:pos x="3" y="34"/>
                </a:cxn>
                <a:cxn ang="0">
                  <a:pos x="11" y="35"/>
                </a:cxn>
                <a:cxn ang="0">
                  <a:pos x="17" y="31"/>
                </a:cxn>
                <a:cxn ang="0">
                  <a:pos x="22" y="31"/>
                </a:cxn>
                <a:cxn ang="0">
                  <a:pos x="26" y="26"/>
                </a:cxn>
                <a:cxn ang="0">
                  <a:pos x="23" y="19"/>
                </a:cxn>
                <a:cxn ang="0">
                  <a:pos x="24" y="15"/>
                </a:cxn>
                <a:cxn ang="0">
                  <a:pos x="23" y="11"/>
                </a:cxn>
                <a:cxn ang="0">
                  <a:pos x="26" y="8"/>
                </a:cxn>
                <a:cxn ang="0">
                  <a:pos x="23" y="0"/>
                </a:cxn>
              </a:cxnLst>
              <a:rect l="0" t="0" r="r" b="b"/>
              <a:pathLst>
                <a:path w="26" h="35">
                  <a:moveTo>
                    <a:pt x="23" y="0"/>
                  </a:moveTo>
                  <a:lnTo>
                    <a:pt x="19" y="0"/>
                  </a:lnTo>
                  <a:lnTo>
                    <a:pt x="14" y="5"/>
                  </a:lnTo>
                  <a:lnTo>
                    <a:pt x="7" y="4"/>
                  </a:lnTo>
                  <a:lnTo>
                    <a:pt x="3" y="6"/>
                  </a:lnTo>
                  <a:lnTo>
                    <a:pt x="6" y="19"/>
                  </a:lnTo>
                  <a:lnTo>
                    <a:pt x="0" y="22"/>
                  </a:lnTo>
                  <a:lnTo>
                    <a:pt x="3" y="34"/>
                  </a:lnTo>
                  <a:lnTo>
                    <a:pt x="11" y="35"/>
                  </a:lnTo>
                  <a:lnTo>
                    <a:pt x="17" y="31"/>
                  </a:lnTo>
                  <a:lnTo>
                    <a:pt x="22" y="31"/>
                  </a:lnTo>
                  <a:lnTo>
                    <a:pt x="26" y="26"/>
                  </a:lnTo>
                  <a:lnTo>
                    <a:pt x="23" y="19"/>
                  </a:lnTo>
                  <a:lnTo>
                    <a:pt x="24" y="15"/>
                  </a:lnTo>
                  <a:lnTo>
                    <a:pt x="23" y="11"/>
                  </a:lnTo>
                  <a:lnTo>
                    <a:pt x="26" y="8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65" name="Freeform 82"/>
            <p:cNvSpPr>
              <a:spLocks/>
            </p:cNvSpPr>
            <p:nvPr/>
          </p:nvSpPr>
          <p:spPr bwMode="auto">
            <a:xfrm>
              <a:off x="4519601" y="3222896"/>
              <a:ext cx="33555" cy="46916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3" y="0"/>
                </a:cxn>
                <a:cxn ang="0">
                  <a:pos x="13" y="5"/>
                </a:cxn>
                <a:cxn ang="0">
                  <a:pos x="1" y="11"/>
                </a:cxn>
                <a:cxn ang="0">
                  <a:pos x="0" y="19"/>
                </a:cxn>
                <a:cxn ang="0">
                  <a:pos x="8" y="27"/>
                </a:cxn>
                <a:cxn ang="0">
                  <a:pos x="11" y="27"/>
                </a:cxn>
                <a:cxn ang="0">
                  <a:pos x="14" y="2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18" y="0"/>
                </a:cxn>
              </a:cxnLst>
              <a:rect l="0" t="0" r="r" b="b"/>
              <a:pathLst>
                <a:path w="18" h="27">
                  <a:moveTo>
                    <a:pt x="18" y="0"/>
                  </a:moveTo>
                  <a:lnTo>
                    <a:pt x="13" y="0"/>
                  </a:lnTo>
                  <a:lnTo>
                    <a:pt x="13" y="5"/>
                  </a:lnTo>
                  <a:lnTo>
                    <a:pt x="1" y="11"/>
                  </a:lnTo>
                  <a:lnTo>
                    <a:pt x="0" y="19"/>
                  </a:lnTo>
                  <a:lnTo>
                    <a:pt x="8" y="27"/>
                  </a:lnTo>
                  <a:lnTo>
                    <a:pt x="11" y="27"/>
                  </a:lnTo>
                  <a:lnTo>
                    <a:pt x="14" y="25"/>
                  </a:lnTo>
                  <a:lnTo>
                    <a:pt x="15" y="17"/>
                  </a:lnTo>
                  <a:lnTo>
                    <a:pt x="18" y="16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66" name="Freeform 84"/>
            <p:cNvSpPr>
              <a:spLocks/>
            </p:cNvSpPr>
            <p:nvPr/>
          </p:nvSpPr>
          <p:spPr bwMode="auto">
            <a:xfrm>
              <a:off x="4206417" y="2946610"/>
              <a:ext cx="329962" cy="291925"/>
            </a:xfrm>
            <a:custGeom>
              <a:avLst/>
              <a:gdLst/>
              <a:ahLst/>
              <a:cxnLst>
                <a:cxn ang="0">
                  <a:pos x="156" y="80"/>
                </a:cxn>
                <a:cxn ang="0">
                  <a:pos x="145" y="102"/>
                </a:cxn>
                <a:cxn ang="0">
                  <a:pos x="153" y="99"/>
                </a:cxn>
                <a:cxn ang="0">
                  <a:pos x="161" y="106"/>
                </a:cxn>
                <a:cxn ang="0">
                  <a:pos x="160" y="112"/>
                </a:cxn>
                <a:cxn ang="0">
                  <a:pos x="155" y="125"/>
                </a:cxn>
                <a:cxn ang="0">
                  <a:pos x="155" y="133"/>
                </a:cxn>
                <a:cxn ang="0">
                  <a:pos x="161" y="138"/>
                </a:cxn>
                <a:cxn ang="0">
                  <a:pos x="159" y="145"/>
                </a:cxn>
                <a:cxn ang="0">
                  <a:pos x="139" y="154"/>
                </a:cxn>
                <a:cxn ang="0">
                  <a:pos x="131" y="150"/>
                </a:cxn>
                <a:cxn ang="0">
                  <a:pos x="121" y="147"/>
                </a:cxn>
                <a:cxn ang="0">
                  <a:pos x="104" y="151"/>
                </a:cxn>
                <a:cxn ang="0">
                  <a:pos x="105" y="163"/>
                </a:cxn>
                <a:cxn ang="0">
                  <a:pos x="75" y="163"/>
                </a:cxn>
                <a:cxn ang="0">
                  <a:pos x="67" y="161"/>
                </a:cxn>
                <a:cxn ang="0">
                  <a:pos x="42" y="149"/>
                </a:cxn>
                <a:cxn ang="0">
                  <a:pos x="41" y="142"/>
                </a:cxn>
                <a:cxn ang="0">
                  <a:pos x="49" y="125"/>
                </a:cxn>
                <a:cxn ang="0">
                  <a:pos x="46" y="102"/>
                </a:cxn>
                <a:cxn ang="0">
                  <a:pos x="49" y="92"/>
                </a:cxn>
                <a:cxn ang="0">
                  <a:pos x="34" y="73"/>
                </a:cxn>
                <a:cxn ang="0">
                  <a:pos x="16" y="64"/>
                </a:cxn>
                <a:cxn ang="0">
                  <a:pos x="0" y="59"/>
                </a:cxn>
                <a:cxn ang="0">
                  <a:pos x="3" y="53"/>
                </a:cxn>
                <a:cxn ang="0">
                  <a:pos x="5" y="47"/>
                </a:cxn>
                <a:cxn ang="0">
                  <a:pos x="19" y="44"/>
                </a:cxn>
                <a:cxn ang="0">
                  <a:pos x="26" y="42"/>
                </a:cxn>
                <a:cxn ang="0">
                  <a:pos x="36" y="45"/>
                </a:cxn>
                <a:cxn ang="0">
                  <a:pos x="48" y="48"/>
                </a:cxn>
                <a:cxn ang="0">
                  <a:pos x="39" y="30"/>
                </a:cxn>
                <a:cxn ang="0">
                  <a:pos x="51" y="38"/>
                </a:cxn>
                <a:cxn ang="0">
                  <a:pos x="63" y="41"/>
                </a:cxn>
                <a:cxn ang="0">
                  <a:pos x="73" y="32"/>
                </a:cxn>
                <a:cxn ang="0">
                  <a:pos x="88" y="25"/>
                </a:cxn>
                <a:cxn ang="0">
                  <a:pos x="99" y="0"/>
                </a:cxn>
                <a:cxn ang="0">
                  <a:pos x="105" y="6"/>
                </a:cxn>
                <a:cxn ang="0">
                  <a:pos x="113" y="12"/>
                </a:cxn>
                <a:cxn ang="0">
                  <a:pos x="114" y="20"/>
                </a:cxn>
                <a:cxn ang="0">
                  <a:pos x="122" y="27"/>
                </a:cxn>
                <a:cxn ang="0">
                  <a:pos x="132" y="26"/>
                </a:cxn>
                <a:cxn ang="0">
                  <a:pos x="136" y="35"/>
                </a:cxn>
                <a:cxn ang="0">
                  <a:pos x="146" y="37"/>
                </a:cxn>
                <a:cxn ang="0">
                  <a:pos x="156" y="40"/>
                </a:cxn>
                <a:cxn ang="0">
                  <a:pos x="167" y="47"/>
                </a:cxn>
                <a:cxn ang="0">
                  <a:pos x="172" y="48"/>
                </a:cxn>
                <a:cxn ang="0">
                  <a:pos x="177" y="54"/>
                </a:cxn>
                <a:cxn ang="0">
                  <a:pos x="167" y="65"/>
                </a:cxn>
                <a:cxn ang="0">
                  <a:pos x="168" y="74"/>
                </a:cxn>
              </a:cxnLst>
              <a:rect l="0" t="0" r="r" b="b"/>
              <a:pathLst>
                <a:path w="177" h="168">
                  <a:moveTo>
                    <a:pt x="160" y="75"/>
                  </a:moveTo>
                  <a:lnTo>
                    <a:pt x="156" y="80"/>
                  </a:lnTo>
                  <a:lnTo>
                    <a:pt x="148" y="83"/>
                  </a:lnTo>
                  <a:lnTo>
                    <a:pt x="145" y="102"/>
                  </a:lnTo>
                  <a:lnTo>
                    <a:pt x="147" y="102"/>
                  </a:lnTo>
                  <a:lnTo>
                    <a:pt x="153" y="99"/>
                  </a:lnTo>
                  <a:lnTo>
                    <a:pt x="160" y="102"/>
                  </a:lnTo>
                  <a:lnTo>
                    <a:pt x="161" y="106"/>
                  </a:lnTo>
                  <a:lnTo>
                    <a:pt x="158" y="109"/>
                  </a:lnTo>
                  <a:lnTo>
                    <a:pt x="160" y="112"/>
                  </a:lnTo>
                  <a:lnTo>
                    <a:pt x="154" y="120"/>
                  </a:lnTo>
                  <a:lnTo>
                    <a:pt x="155" y="125"/>
                  </a:lnTo>
                  <a:lnTo>
                    <a:pt x="156" y="128"/>
                  </a:lnTo>
                  <a:lnTo>
                    <a:pt x="155" y="133"/>
                  </a:lnTo>
                  <a:lnTo>
                    <a:pt x="161" y="137"/>
                  </a:lnTo>
                  <a:lnTo>
                    <a:pt x="161" y="138"/>
                  </a:lnTo>
                  <a:lnTo>
                    <a:pt x="158" y="142"/>
                  </a:lnTo>
                  <a:lnTo>
                    <a:pt x="159" y="145"/>
                  </a:lnTo>
                  <a:lnTo>
                    <a:pt x="153" y="149"/>
                  </a:lnTo>
                  <a:lnTo>
                    <a:pt x="139" y="154"/>
                  </a:lnTo>
                  <a:lnTo>
                    <a:pt x="136" y="151"/>
                  </a:lnTo>
                  <a:lnTo>
                    <a:pt x="131" y="150"/>
                  </a:lnTo>
                  <a:lnTo>
                    <a:pt x="131" y="147"/>
                  </a:lnTo>
                  <a:lnTo>
                    <a:pt x="121" y="147"/>
                  </a:lnTo>
                  <a:lnTo>
                    <a:pt x="118" y="143"/>
                  </a:lnTo>
                  <a:lnTo>
                    <a:pt x="104" y="151"/>
                  </a:lnTo>
                  <a:lnTo>
                    <a:pt x="102" y="161"/>
                  </a:lnTo>
                  <a:lnTo>
                    <a:pt x="105" y="163"/>
                  </a:lnTo>
                  <a:lnTo>
                    <a:pt x="93" y="168"/>
                  </a:lnTo>
                  <a:lnTo>
                    <a:pt x="75" y="163"/>
                  </a:lnTo>
                  <a:lnTo>
                    <a:pt x="73" y="159"/>
                  </a:lnTo>
                  <a:lnTo>
                    <a:pt x="67" y="161"/>
                  </a:lnTo>
                  <a:lnTo>
                    <a:pt x="46" y="152"/>
                  </a:lnTo>
                  <a:lnTo>
                    <a:pt x="42" y="149"/>
                  </a:lnTo>
                  <a:lnTo>
                    <a:pt x="42" y="146"/>
                  </a:lnTo>
                  <a:lnTo>
                    <a:pt x="41" y="142"/>
                  </a:lnTo>
                  <a:lnTo>
                    <a:pt x="45" y="138"/>
                  </a:lnTo>
                  <a:lnTo>
                    <a:pt x="49" y="125"/>
                  </a:lnTo>
                  <a:lnTo>
                    <a:pt x="49" y="109"/>
                  </a:lnTo>
                  <a:lnTo>
                    <a:pt x="46" y="102"/>
                  </a:lnTo>
                  <a:lnTo>
                    <a:pt x="49" y="100"/>
                  </a:lnTo>
                  <a:lnTo>
                    <a:pt x="49" y="92"/>
                  </a:lnTo>
                  <a:lnTo>
                    <a:pt x="41" y="89"/>
                  </a:lnTo>
                  <a:lnTo>
                    <a:pt x="34" y="73"/>
                  </a:lnTo>
                  <a:lnTo>
                    <a:pt x="22" y="73"/>
                  </a:lnTo>
                  <a:lnTo>
                    <a:pt x="16" y="64"/>
                  </a:lnTo>
                  <a:lnTo>
                    <a:pt x="11" y="67"/>
                  </a:lnTo>
                  <a:lnTo>
                    <a:pt x="0" y="59"/>
                  </a:lnTo>
                  <a:lnTo>
                    <a:pt x="4" y="56"/>
                  </a:lnTo>
                  <a:lnTo>
                    <a:pt x="3" y="53"/>
                  </a:lnTo>
                  <a:lnTo>
                    <a:pt x="8" y="52"/>
                  </a:lnTo>
                  <a:lnTo>
                    <a:pt x="5" y="47"/>
                  </a:lnTo>
                  <a:lnTo>
                    <a:pt x="11" y="45"/>
                  </a:lnTo>
                  <a:lnTo>
                    <a:pt x="19" y="44"/>
                  </a:lnTo>
                  <a:lnTo>
                    <a:pt x="19" y="41"/>
                  </a:lnTo>
                  <a:lnTo>
                    <a:pt x="26" y="42"/>
                  </a:lnTo>
                  <a:lnTo>
                    <a:pt x="30" y="47"/>
                  </a:lnTo>
                  <a:lnTo>
                    <a:pt x="36" y="45"/>
                  </a:lnTo>
                  <a:lnTo>
                    <a:pt x="37" y="48"/>
                  </a:lnTo>
                  <a:lnTo>
                    <a:pt x="48" y="48"/>
                  </a:lnTo>
                  <a:lnTo>
                    <a:pt x="46" y="40"/>
                  </a:lnTo>
                  <a:lnTo>
                    <a:pt x="39" y="30"/>
                  </a:lnTo>
                  <a:lnTo>
                    <a:pt x="49" y="31"/>
                  </a:lnTo>
                  <a:lnTo>
                    <a:pt x="51" y="38"/>
                  </a:lnTo>
                  <a:lnTo>
                    <a:pt x="57" y="39"/>
                  </a:lnTo>
                  <a:lnTo>
                    <a:pt x="63" y="41"/>
                  </a:lnTo>
                  <a:lnTo>
                    <a:pt x="72" y="39"/>
                  </a:lnTo>
                  <a:lnTo>
                    <a:pt x="73" y="32"/>
                  </a:lnTo>
                  <a:lnTo>
                    <a:pt x="77" y="32"/>
                  </a:lnTo>
                  <a:lnTo>
                    <a:pt x="88" y="25"/>
                  </a:lnTo>
                  <a:lnTo>
                    <a:pt x="89" y="5"/>
                  </a:lnTo>
                  <a:lnTo>
                    <a:pt x="99" y="0"/>
                  </a:lnTo>
                  <a:lnTo>
                    <a:pt x="102" y="0"/>
                  </a:lnTo>
                  <a:lnTo>
                    <a:pt x="105" y="6"/>
                  </a:lnTo>
                  <a:lnTo>
                    <a:pt x="110" y="10"/>
                  </a:lnTo>
                  <a:lnTo>
                    <a:pt x="113" y="12"/>
                  </a:lnTo>
                  <a:lnTo>
                    <a:pt x="111" y="16"/>
                  </a:lnTo>
                  <a:lnTo>
                    <a:pt x="114" y="20"/>
                  </a:lnTo>
                  <a:lnTo>
                    <a:pt x="124" y="21"/>
                  </a:lnTo>
                  <a:lnTo>
                    <a:pt x="122" y="27"/>
                  </a:lnTo>
                  <a:lnTo>
                    <a:pt x="124" y="29"/>
                  </a:lnTo>
                  <a:lnTo>
                    <a:pt x="132" y="26"/>
                  </a:lnTo>
                  <a:lnTo>
                    <a:pt x="132" y="31"/>
                  </a:lnTo>
                  <a:lnTo>
                    <a:pt x="136" y="35"/>
                  </a:lnTo>
                  <a:lnTo>
                    <a:pt x="142" y="36"/>
                  </a:lnTo>
                  <a:lnTo>
                    <a:pt x="146" y="37"/>
                  </a:lnTo>
                  <a:lnTo>
                    <a:pt x="151" y="39"/>
                  </a:lnTo>
                  <a:lnTo>
                    <a:pt x="156" y="40"/>
                  </a:lnTo>
                  <a:lnTo>
                    <a:pt x="162" y="48"/>
                  </a:lnTo>
                  <a:lnTo>
                    <a:pt x="167" y="47"/>
                  </a:lnTo>
                  <a:lnTo>
                    <a:pt x="171" y="45"/>
                  </a:lnTo>
                  <a:lnTo>
                    <a:pt x="172" y="48"/>
                  </a:lnTo>
                  <a:lnTo>
                    <a:pt x="176" y="48"/>
                  </a:lnTo>
                  <a:lnTo>
                    <a:pt x="177" y="54"/>
                  </a:lnTo>
                  <a:lnTo>
                    <a:pt x="175" y="58"/>
                  </a:lnTo>
                  <a:lnTo>
                    <a:pt x="167" y="65"/>
                  </a:lnTo>
                  <a:lnTo>
                    <a:pt x="166" y="69"/>
                  </a:lnTo>
                  <a:lnTo>
                    <a:pt x="168" y="74"/>
                  </a:lnTo>
                  <a:lnTo>
                    <a:pt x="160" y="7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67" name="Freeform 86"/>
            <p:cNvSpPr>
              <a:spLocks/>
            </p:cNvSpPr>
            <p:nvPr/>
          </p:nvSpPr>
          <p:spPr bwMode="auto">
            <a:xfrm>
              <a:off x="4092701" y="3162078"/>
              <a:ext cx="311320" cy="215468"/>
            </a:xfrm>
            <a:custGeom>
              <a:avLst/>
              <a:gdLst/>
              <a:ahLst/>
              <a:cxnLst>
                <a:cxn ang="0">
                  <a:pos x="164" y="41"/>
                </a:cxn>
                <a:cxn ang="0">
                  <a:pos x="142" y="51"/>
                </a:cxn>
                <a:cxn ang="0">
                  <a:pos x="128" y="66"/>
                </a:cxn>
                <a:cxn ang="0">
                  <a:pos x="116" y="75"/>
                </a:cxn>
                <a:cxn ang="0">
                  <a:pos x="118" y="93"/>
                </a:cxn>
                <a:cxn ang="0">
                  <a:pos x="112" y="99"/>
                </a:cxn>
                <a:cxn ang="0">
                  <a:pos x="109" y="108"/>
                </a:cxn>
                <a:cxn ang="0">
                  <a:pos x="93" y="118"/>
                </a:cxn>
                <a:cxn ang="0">
                  <a:pos x="72" y="118"/>
                </a:cxn>
                <a:cxn ang="0">
                  <a:pos x="42" y="124"/>
                </a:cxn>
                <a:cxn ang="0">
                  <a:pos x="32" y="120"/>
                </a:cxn>
                <a:cxn ang="0">
                  <a:pos x="21" y="109"/>
                </a:cxn>
                <a:cxn ang="0">
                  <a:pos x="27" y="99"/>
                </a:cxn>
                <a:cxn ang="0">
                  <a:pos x="30" y="83"/>
                </a:cxn>
                <a:cxn ang="0">
                  <a:pos x="24" y="68"/>
                </a:cxn>
                <a:cxn ang="0">
                  <a:pos x="31" y="68"/>
                </a:cxn>
                <a:cxn ang="0">
                  <a:pos x="32" y="62"/>
                </a:cxn>
                <a:cxn ang="0">
                  <a:pos x="40" y="41"/>
                </a:cxn>
                <a:cxn ang="0">
                  <a:pos x="40" y="31"/>
                </a:cxn>
                <a:cxn ang="0">
                  <a:pos x="16" y="31"/>
                </a:cxn>
                <a:cxn ang="0">
                  <a:pos x="6" y="28"/>
                </a:cxn>
                <a:cxn ang="0">
                  <a:pos x="0" y="18"/>
                </a:cxn>
                <a:cxn ang="0">
                  <a:pos x="13" y="7"/>
                </a:cxn>
                <a:cxn ang="0">
                  <a:pos x="24" y="2"/>
                </a:cxn>
                <a:cxn ang="0">
                  <a:pos x="45" y="8"/>
                </a:cxn>
                <a:cxn ang="0">
                  <a:pos x="54" y="8"/>
                </a:cxn>
                <a:cxn ang="0">
                  <a:pos x="81" y="9"/>
                </a:cxn>
                <a:cxn ang="0">
                  <a:pos x="92" y="9"/>
                </a:cxn>
                <a:cxn ang="0">
                  <a:pos x="103" y="12"/>
                </a:cxn>
                <a:cxn ang="0">
                  <a:pos x="105" y="18"/>
                </a:cxn>
                <a:cxn ang="0">
                  <a:pos x="130" y="30"/>
                </a:cxn>
                <a:cxn ang="0">
                  <a:pos x="138" y="31"/>
                </a:cxn>
                <a:cxn ang="0">
                  <a:pos x="167" y="31"/>
                </a:cxn>
              </a:cxnLst>
              <a:rect l="0" t="0" r="r" b="b"/>
              <a:pathLst>
                <a:path w="167" h="124">
                  <a:moveTo>
                    <a:pt x="167" y="40"/>
                  </a:moveTo>
                  <a:lnTo>
                    <a:pt x="164" y="41"/>
                  </a:lnTo>
                  <a:lnTo>
                    <a:pt x="151" y="51"/>
                  </a:lnTo>
                  <a:lnTo>
                    <a:pt x="142" y="51"/>
                  </a:lnTo>
                  <a:lnTo>
                    <a:pt x="129" y="58"/>
                  </a:lnTo>
                  <a:lnTo>
                    <a:pt x="128" y="66"/>
                  </a:lnTo>
                  <a:lnTo>
                    <a:pt x="123" y="70"/>
                  </a:lnTo>
                  <a:lnTo>
                    <a:pt x="116" y="75"/>
                  </a:lnTo>
                  <a:lnTo>
                    <a:pt x="115" y="91"/>
                  </a:lnTo>
                  <a:lnTo>
                    <a:pt x="118" y="93"/>
                  </a:lnTo>
                  <a:lnTo>
                    <a:pt x="117" y="98"/>
                  </a:lnTo>
                  <a:lnTo>
                    <a:pt x="112" y="99"/>
                  </a:lnTo>
                  <a:lnTo>
                    <a:pt x="112" y="103"/>
                  </a:lnTo>
                  <a:lnTo>
                    <a:pt x="109" y="108"/>
                  </a:lnTo>
                  <a:lnTo>
                    <a:pt x="94" y="110"/>
                  </a:lnTo>
                  <a:lnTo>
                    <a:pt x="93" y="118"/>
                  </a:lnTo>
                  <a:lnTo>
                    <a:pt x="86" y="120"/>
                  </a:lnTo>
                  <a:lnTo>
                    <a:pt x="72" y="118"/>
                  </a:lnTo>
                  <a:lnTo>
                    <a:pt x="48" y="121"/>
                  </a:lnTo>
                  <a:lnTo>
                    <a:pt x="42" y="124"/>
                  </a:lnTo>
                  <a:lnTo>
                    <a:pt x="38" y="124"/>
                  </a:lnTo>
                  <a:lnTo>
                    <a:pt x="32" y="120"/>
                  </a:lnTo>
                  <a:lnTo>
                    <a:pt x="29" y="110"/>
                  </a:lnTo>
                  <a:lnTo>
                    <a:pt x="21" y="109"/>
                  </a:lnTo>
                  <a:lnTo>
                    <a:pt x="21" y="103"/>
                  </a:lnTo>
                  <a:lnTo>
                    <a:pt x="27" y="99"/>
                  </a:lnTo>
                  <a:lnTo>
                    <a:pt x="26" y="92"/>
                  </a:lnTo>
                  <a:lnTo>
                    <a:pt x="30" y="83"/>
                  </a:lnTo>
                  <a:lnTo>
                    <a:pt x="27" y="79"/>
                  </a:lnTo>
                  <a:lnTo>
                    <a:pt x="24" y="68"/>
                  </a:lnTo>
                  <a:lnTo>
                    <a:pt x="29" y="71"/>
                  </a:lnTo>
                  <a:lnTo>
                    <a:pt x="31" y="68"/>
                  </a:lnTo>
                  <a:lnTo>
                    <a:pt x="30" y="62"/>
                  </a:lnTo>
                  <a:lnTo>
                    <a:pt x="32" y="62"/>
                  </a:lnTo>
                  <a:lnTo>
                    <a:pt x="32" y="47"/>
                  </a:lnTo>
                  <a:lnTo>
                    <a:pt x="40" y="41"/>
                  </a:lnTo>
                  <a:lnTo>
                    <a:pt x="39" y="35"/>
                  </a:lnTo>
                  <a:lnTo>
                    <a:pt x="40" y="31"/>
                  </a:lnTo>
                  <a:lnTo>
                    <a:pt x="26" y="35"/>
                  </a:lnTo>
                  <a:lnTo>
                    <a:pt x="16" y="31"/>
                  </a:lnTo>
                  <a:lnTo>
                    <a:pt x="17" y="28"/>
                  </a:lnTo>
                  <a:lnTo>
                    <a:pt x="6" y="28"/>
                  </a:lnTo>
                  <a:lnTo>
                    <a:pt x="6" y="20"/>
                  </a:lnTo>
                  <a:lnTo>
                    <a:pt x="0" y="18"/>
                  </a:lnTo>
                  <a:lnTo>
                    <a:pt x="4" y="8"/>
                  </a:lnTo>
                  <a:lnTo>
                    <a:pt x="13" y="7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29" y="5"/>
                  </a:lnTo>
                  <a:lnTo>
                    <a:pt x="45" y="8"/>
                  </a:lnTo>
                  <a:lnTo>
                    <a:pt x="53" y="7"/>
                  </a:lnTo>
                  <a:lnTo>
                    <a:pt x="54" y="8"/>
                  </a:lnTo>
                  <a:lnTo>
                    <a:pt x="79" y="12"/>
                  </a:lnTo>
                  <a:lnTo>
                    <a:pt x="81" y="9"/>
                  </a:lnTo>
                  <a:lnTo>
                    <a:pt x="86" y="12"/>
                  </a:lnTo>
                  <a:lnTo>
                    <a:pt x="92" y="9"/>
                  </a:lnTo>
                  <a:lnTo>
                    <a:pt x="98" y="14"/>
                  </a:lnTo>
                  <a:lnTo>
                    <a:pt x="103" y="12"/>
                  </a:lnTo>
                  <a:lnTo>
                    <a:pt x="105" y="15"/>
                  </a:lnTo>
                  <a:lnTo>
                    <a:pt x="105" y="18"/>
                  </a:lnTo>
                  <a:lnTo>
                    <a:pt x="109" y="22"/>
                  </a:lnTo>
                  <a:lnTo>
                    <a:pt x="130" y="30"/>
                  </a:lnTo>
                  <a:lnTo>
                    <a:pt x="137" y="28"/>
                  </a:lnTo>
                  <a:lnTo>
                    <a:pt x="138" y="31"/>
                  </a:lnTo>
                  <a:lnTo>
                    <a:pt x="156" y="37"/>
                  </a:lnTo>
                  <a:lnTo>
                    <a:pt x="167" y="31"/>
                  </a:lnTo>
                  <a:lnTo>
                    <a:pt x="167" y="4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68" name="Freeform 88"/>
            <p:cNvSpPr>
              <a:spLocks/>
            </p:cNvSpPr>
            <p:nvPr/>
          </p:nvSpPr>
          <p:spPr bwMode="auto">
            <a:xfrm>
              <a:off x="4075923" y="3208995"/>
              <a:ext cx="98802" cy="152913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3" y="10"/>
                </a:cxn>
                <a:cxn ang="0">
                  <a:pos x="16" y="14"/>
                </a:cxn>
                <a:cxn ang="0">
                  <a:pos x="16" y="29"/>
                </a:cxn>
                <a:cxn ang="0">
                  <a:pos x="14" y="30"/>
                </a:cxn>
                <a:cxn ang="0">
                  <a:pos x="12" y="42"/>
                </a:cxn>
                <a:cxn ang="0">
                  <a:pos x="6" y="44"/>
                </a:cxn>
                <a:cxn ang="0">
                  <a:pos x="5" y="48"/>
                </a:cxn>
                <a:cxn ang="0">
                  <a:pos x="3" y="48"/>
                </a:cxn>
                <a:cxn ang="0">
                  <a:pos x="0" y="59"/>
                </a:cxn>
                <a:cxn ang="0">
                  <a:pos x="6" y="60"/>
                </a:cxn>
                <a:cxn ang="0">
                  <a:pos x="6" y="65"/>
                </a:cxn>
                <a:cxn ang="0">
                  <a:pos x="12" y="65"/>
                </a:cxn>
                <a:cxn ang="0">
                  <a:pos x="11" y="70"/>
                </a:cxn>
                <a:cxn ang="0">
                  <a:pos x="5" y="85"/>
                </a:cxn>
                <a:cxn ang="0">
                  <a:pos x="9" y="88"/>
                </a:cxn>
                <a:cxn ang="0">
                  <a:pos x="20" y="88"/>
                </a:cxn>
                <a:cxn ang="0">
                  <a:pos x="32" y="87"/>
                </a:cxn>
                <a:cxn ang="0">
                  <a:pos x="32" y="81"/>
                </a:cxn>
                <a:cxn ang="0">
                  <a:pos x="38" y="76"/>
                </a:cxn>
                <a:cxn ang="0">
                  <a:pos x="37" y="70"/>
                </a:cxn>
                <a:cxn ang="0">
                  <a:pos x="42" y="60"/>
                </a:cxn>
                <a:cxn ang="0">
                  <a:pos x="38" y="55"/>
                </a:cxn>
                <a:cxn ang="0">
                  <a:pos x="36" y="44"/>
                </a:cxn>
                <a:cxn ang="0">
                  <a:pos x="41" y="46"/>
                </a:cxn>
                <a:cxn ang="0">
                  <a:pos x="43" y="44"/>
                </a:cxn>
                <a:cxn ang="0">
                  <a:pos x="42" y="38"/>
                </a:cxn>
                <a:cxn ang="0">
                  <a:pos x="44" y="37"/>
                </a:cxn>
                <a:cxn ang="0">
                  <a:pos x="44" y="21"/>
                </a:cxn>
                <a:cxn ang="0">
                  <a:pos x="53" y="14"/>
                </a:cxn>
                <a:cxn ang="0">
                  <a:pos x="51" y="8"/>
                </a:cxn>
                <a:cxn ang="0">
                  <a:pos x="53" y="4"/>
                </a:cxn>
                <a:cxn ang="0">
                  <a:pos x="37" y="8"/>
                </a:cxn>
                <a:cxn ang="0">
                  <a:pos x="26" y="3"/>
                </a:cxn>
                <a:cxn ang="0">
                  <a:pos x="27" y="0"/>
                </a:cxn>
                <a:cxn ang="0">
                  <a:pos x="16" y="0"/>
                </a:cxn>
                <a:cxn ang="0">
                  <a:pos x="16" y="5"/>
                </a:cxn>
              </a:cxnLst>
              <a:rect l="0" t="0" r="r" b="b"/>
              <a:pathLst>
                <a:path w="53" h="88">
                  <a:moveTo>
                    <a:pt x="16" y="5"/>
                  </a:moveTo>
                  <a:lnTo>
                    <a:pt x="13" y="10"/>
                  </a:lnTo>
                  <a:lnTo>
                    <a:pt x="16" y="14"/>
                  </a:lnTo>
                  <a:lnTo>
                    <a:pt x="16" y="29"/>
                  </a:lnTo>
                  <a:lnTo>
                    <a:pt x="14" y="30"/>
                  </a:lnTo>
                  <a:lnTo>
                    <a:pt x="12" y="42"/>
                  </a:lnTo>
                  <a:lnTo>
                    <a:pt x="6" y="44"/>
                  </a:lnTo>
                  <a:lnTo>
                    <a:pt x="5" y="48"/>
                  </a:lnTo>
                  <a:lnTo>
                    <a:pt x="3" y="48"/>
                  </a:lnTo>
                  <a:lnTo>
                    <a:pt x="0" y="59"/>
                  </a:lnTo>
                  <a:lnTo>
                    <a:pt x="6" y="60"/>
                  </a:lnTo>
                  <a:lnTo>
                    <a:pt x="6" y="65"/>
                  </a:lnTo>
                  <a:lnTo>
                    <a:pt x="12" y="65"/>
                  </a:lnTo>
                  <a:lnTo>
                    <a:pt x="11" y="70"/>
                  </a:lnTo>
                  <a:lnTo>
                    <a:pt x="5" y="85"/>
                  </a:lnTo>
                  <a:lnTo>
                    <a:pt x="9" y="88"/>
                  </a:lnTo>
                  <a:lnTo>
                    <a:pt x="20" y="88"/>
                  </a:lnTo>
                  <a:lnTo>
                    <a:pt x="32" y="87"/>
                  </a:lnTo>
                  <a:lnTo>
                    <a:pt x="32" y="81"/>
                  </a:lnTo>
                  <a:lnTo>
                    <a:pt x="38" y="76"/>
                  </a:lnTo>
                  <a:lnTo>
                    <a:pt x="37" y="70"/>
                  </a:lnTo>
                  <a:lnTo>
                    <a:pt x="42" y="60"/>
                  </a:lnTo>
                  <a:lnTo>
                    <a:pt x="38" y="55"/>
                  </a:lnTo>
                  <a:lnTo>
                    <a:pt x="36" y="44"/>
                  </a:lnTo>
                  <a:lnTo>
                    <a:pt x="41" y="46"/>
                  </a:lnTo>
                  <a:lnTo>
                    <a:pt x="43" y="44"/>
                  </a:lnTo>
                  <a:lnTo>
                    <a:pt x="42" y="38"/>
                  </a:lnTo>
                  <a:lnTo>
                    <a:pt x="44" y="37"/>
                  </a:lnTo>
                  <a:lnTo>
                    <a:pt x="44" y="21"/>
                  </a:lnTo>
                  <a:lnTo>
                    <a:pt x="53" y="14"/>
                  </a:lnTo>
                  <a:lnTo>
                    <a:pt x="51" y="8"/>
                  </a:lnTo>
                  <a:lnTo>
                    <a:pt x="53" y="4"/>
                  </a:lnTo>
                  <a:lnTo>
                    <a:pt x="37" y="8"/>
                  </a:lnTo>
                  <a:lnTo>
                    <a:pt x="26" y="3"/>
                  </a:lnTo>
                  <a:lnTo>
                    <a:pt x="27" y="0"/>
                  </a:lnTo>
                  <a:lnTo>
                    <a:pt x="16" y="0"/>
                  </a:lnTo>
                  <a:lnTo>
                    <a:pt x="16" y="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69" name="Freeform 90"/>
            <p:cNvSpPr>
              <a:spLocks/>
            </p:cNvSpPr>
            <p:nvPr/>
          </p:nvSpPr>
          <p:spPr bwMode="auto">
            <a:xfrm>
              <a:off x="4191503" y="2701602"/>
              <a:ext cx="14914" cy="31278"/>
            </a:xfrm>
            <a:custGeom>
              <a:avLst/>
              <a:gdLst/>
              <a:ahLst/>
              <a:cxnLst>
                <a:cxn ang="0">
                  <a:pos x="8" y="13"/>
                </a:cxn>
                <a:cxn ang="0">
                  <a:pos x="8" y="18"/>
                </a:cxn>
                <a:cxn ang="0">
                  <a:pos x="3" y="11"/>
                </a:cxn>
                <a:cxn ang="0">
                  <a:pos x="0" y="11"/>
                </a:cxn>
                <a:cxn ang="0">
                  <a:pos x="1" y="6"/>
                </a:cxn>
                <a:cxn ang="0">
                  <a:pos x="3" y="7"/>
                </a:cxn>
                <a:cxn ang="0">
                  <a:pos x="3" y="1"/>
                </a:cxn>
                <a:cxn ang="0">
                  <a:pos x="7" y="0"/>
                </a:cxn>
                <a:cxn ang="0">
                  <a:pos x="8" y="13"/>
                </a:cxn>
              </a:cxnLst>
              <a:rect l="0" t="0" r="r" b="b"/>
              <a:pathLst>
                <a:path w="8" h="18">
                  <a:moveTo>
                    <a:pt x="8" y="13"/>
                  </a:moveTo>
                  <a:lnTo>
                    <a:pt x="8" y="18"/>
                  </a:lnTo>
                  <a:lnTo>
                    <a:pt x="3" y="11"/>
                  </a:lnTo>
                  <a:lnTo>
                    <a:pt x="0" y="11"/>
                  </a:lnTo>
                  <a:lnTo>
                    <a:pt x="1" y="6"/>
                  </a:lnTo>
                  <a:lnTo>
                    <a:pt x="3" y="7"/>
                  </a:lnTo>
                  <a:lnTo>
                    <a:pt x="3" y="1"/>
                  </a:lnTo>
                  <a:lnTo>
                    <a:pt x="7" y="0"/>
                  </a:lnTo>
                  <a:lnTo>
                    <a:pt x="8" y="1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70" name="Freeform 92"/>
            <p:cNvSpPr>
              <a:spLocks/>
            </p:cNvSpPr>
            <p:nvPr/>
          </p:nvSpPr>
          <p:spPr bwMode="auto">
            <a:xfrm>
              <a:off x="4191503" y="2670324"/>
              <a:ext cx="14914" cy="3127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6" y="16"/>
                </a:cxn>
                <a:cxn ang="0">
                  <a:pos x="0" y="18"/>
                </a:cxn>
                <a:cxn ang="0">
                  <a:pos x="0" y="9"/>
                </a:cxn>
                <a:cxn ang="0">
                  <a:pos x="5" y="10"/>
                </a:cxn>
                <a:cxn ang="0">
                  <a:pos x="3" y="5"/>
                </a:cxn>
                <a:cxn ang="0">
                  <a:pos x="8" y="4"/>
                </a:cxn>
                <a:cxn ang="0">
                  <a:pos x="8" y="0"/>
                </a:cxn>
                <a:cxn ang="0">
                  <a:pos x="8" y="4"/>
                </a:cxn>
              </a:cxnLst>
              <a:rect l="0" t="0" r="r" b="b"/>
              <a:pathLst>
                <a:path w="8" h="18">
                  <a:moveTo>
                    <a:pt x="8" y="4"/>
                  </a:moveTo>
                  <a:lnTo>
                    <a:pt x="6" y="16"/>
                  </a:lnTo>
                  <a:lnTo>
                    <a:pt x="0" y="18"/>
                  </a:lnTo>
                  <a:lnTo>
                    <a:pt x="0" y="9"/>
                  </a:lnTo>
                  <a:lnTo>
                    <a:pt x="5" y="10"/>
                  </a:lnTo>
                  <a:lnTo>
                    <a:pt x="3" y="5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71" name="Freeform 94"/>
            <p:cNvSpPr>
              <a:spLocks/>
            </p:cNvSpPr>
            <p:nvPr/>
          </p:nvSpPr>
          <p:spPr bwMode="auto">
            <a:xfrm>
              <a:off x="4092701" y="2793697"/>
              <a:ext cx="113716" cy="139012"/>
            </a:xfrm>
            <a:custGeom>
              <a:avLst/>
              <a:gdLst/>
              <a:ahLst/>
              <a:cxnLst>
                <a:cxn ang="0">
                  <a:pos x="60" y="31"/>
                </a:cxn>
                <a:cxn ang="0">
                  <a:pos x="58" y="32"/>
                </a:cxn>
                <a:cxn ang="0">
                  <a:pos x="61" y="41"/>
                </a:cxn>
                <a:cxn ang="0">
                  <a:pos x="59" y="44"/>
                </a:cxn>
                <a:cxn ang="0">
                  <a:pos x="61" y="56"/>
                </a:cxn>
                <a:cxn ang="0">
                  <a:pos x="49" y="70"/>
                </a:cxn>
                <a:cxn ang="0">
                  <a:pos x="29" y="77"/>
                </a:cxn>
                <a:cxn ang="0">
                  <a:pos x="27" y="76"/>
                </a:cxn>
                <a:cxn ang="0">
                  <a:pos x="23" y="80"/>
                </a:cxn>
                <a:cxn ang="0">
                  <a:pos x="11" y="79"/>
                </a:cxn>
                <a:cxn ang="0">
                  <a:pos x="12" y="72"/>
                </a:cxn>
                <a:cxn ang="0">
                  <a:pos x="2" y="72"/>
                </a:cxn>
                <a:cxn ang="0">
                  <a:pos x="0" y="70"/>
                </a:cxn>
                <a:cxn ang="0">
                  <a:pos x="8" y="66"/>
                </a:cxn>
                <a:cxn ang="0">
                  <a:pos x="13" y="59"/>
                </a:cxn>
                <a:cxn ang="0">
                  <a:pos x="9" y="58"/>
                </a:cxn>
                <a:cxn ang="0">
                  <a:pos x="11" y="51"/>
                </a:cxn>
                <a:cxn ang="0">
                  <a:pos x="20" y="45"/>
                </a:cxn>
                <a:cxn ang="0">
                  <a:pos x="21" y="41"/>
                </a:cxn>
                <a:cxn ang="0">
                  <a:pos x="15" y="44"/>
                </a:cxn>
                <a:cxn ang="0">
                  <a:pos x="11" y="39"/>
                </a:cxn>
                <a:cxn ang="0">
                  <a:pos x="13" y="29"/>
                </a:cxn>
                <a:cxn ang="0">
                  <a:pos x="7" y="25"/>
                </a:cxn>
                <a:cxn ang="0">
                  <a:pos x="8" y="19"/>
                </a:cxn>
                <a:cxn ang="0">
                  <a:pos x="11" y="20"/>
                </a:cxn>
                <a:cxn ang="0">
                  <a:pos x="11" y="17"/>
                </a:cxn>
                <a:cxn ang="0">
                  <a:pos x="22" y="20"/>
                </a:cxn>
                <a:cxn ang="0">
                  <a:pos x="28" y="20"/>
                </a:cxn>
                <a:cxn ang="0">
                  <a:pos x="28" y="17"/>
                </a:cxn>
                <a:cxn ang="0">
                  <a:pos x="32" y="17"/>
                </a:cxn>
                <a:cxn ang="0">
                  <a:pos x="32" y="15"/>
                </a:cxn>
                <a:cxn ang="0">
                  <a:pos x="28" y="12"/>
                </a:cxn>
                <a:cxn ang="0">
                  <a:pos x="28" y="7"/>
                </a:cxn>
                <a:cxn ang="0">
                  <a:pos x="35" y="4"/>
                </a:cxn>
                <a:cxn ang="0">
                  <a:pos x="45" y="5"/>
                </a:cxn>
                <a:cxn ang="0">
                  <a:pos x="46" y="0"/>
                </a:cxn>
                <a:cxn ang="0">
                  <a:pos x="52" y="0"/>
                </a:cxn>
                <a:cxn ang="0">
                  <a:pos x="53" y="4"/>
                </a:cxn>
                <a:cxn ang="0">
                  <a:pos x="50" y="6"/>
                </a:cxn>
                <a:cxn ang="0">
                  <a:pos x="44" y="12"/>
                </a:cxn>
                <a:cxn ang="0">
                  <a:pos x="42" y="22"/>
                </a:cxn>
                <a:cxn ang="0">
                  <a:pos x="40" y="23"/>
                </a:cxn>
                <a:cxn ang="0">
                  <a:pos x="42" y="25"/>
                </a:cxn>
                <a:cxn ang="0">
                  <a:pos x="49" y="25"/>
                </a:cxn>
                <a:cxn ang="0">
                  <a:pos x="49" y="20"/>
                </a:cxn>
                <a:cxn ang="0">
                  <a:pos x="54" y="22"/>
                </a:cxn>
                <a:cxn ang="0">
                  <a:pos x="55" y="27"/>
                </a:cxn>
                <a:cxn ang="0">
                  <a:pos x="61" y="28"/>
                </a:cxn>
                <a:cxn ang="0">
                  <a:pos x="60" y="31"/>
                </a:cxn>
              </a:cxnLst>
              <a:rect l="0" t="0" r="r" b="b"/>
              <a:pathLst>
                <a:path w="61" h="80">
                  <a:moveTo>
                    <a:pt x="60" y="31"/>
                  </a:moveTo>
                  <a:lnTo>
                    <a:pt x="58" y="32"/>
                  </a:lnTo>
                  <a:lnTo>
                    <a:pt x="61" y="41"/>
                  </a:lnTo>
                  <a:lnTo>
                    <a:pt x="59" y="44"/>
                  </a:lnTo>
                  <a:lnTo>
                    <a:pt x="61" y="56"/>
                  </a:lnTo>
                  <a:lnTo>
                    <a:pt x="49" y="70"/>
                  </a:lnTo>
                  <a:lnTo>
                    <a:pt x="29" y="77"/>
                  </a:lnTo>
                  <a:lnTo>
                    <a:pt x="27" y="76"/>
                  </a:lnTo>
                  <a:lnTo>
                    <a:pt x="23" y="80"/>
                  </a:lnTo>
                  <a:lnTo>
                    <a:pt x="11" y="79"/>
                  </a:lnTo>
                  <a:lnTo>
                    <a:pt x="12" y="72"/>
                  </a:lnTo>
                  <a:lnTo>
                    <a:pt x="2" y="72"/>
                  </a:lnTo>
                  <a:lnTo>
                    <a:pt x="0" y="70"/>
                  </a:lnTo>
                  <a:lnTo>
                    <a:pt x="8" y="66"/>
                  </a:lnTo>
                  <a:lnTo>
                    <a:pt x="13" y="59"/>
                  </a:lnTo>
                  <a:lnTo>
                    <a:pt x="9" y="58"/>
                  </a:lnTo>
                  <a:lnTo>
                    <a:pt x="11" y="51"/>
                  </a:lnTo>
                  <a:lnTo>
                    <a:pt x="20" y="45"/>
                  </a:lnTo>
                  <a:lnTo>
                    <a:pt x="21" y="41"/>
                  </a:lnTo>
                  <a:lnTo>
                    <a:pt x="15" y="44"/>
                  </a:lnTo>
                  <a:lnTo>
                    <a:pt x="11" y="39"/>
                  </a:lnTo>
                  <a:lnTo>
                    <a:pt x="13" y="29"/>
                  </a:lnTo>
                  <a:lnTo>
                    <a:pt x="7" y="25"/>
                  </a:lnTo>
                  <a:lnTo>
                    <a:pt x="8" y="19"/>
                  </a:lnTo>
                  <a:lnTo>
                    <a:pt x="11" y="20"/>
                  </a:lnTo>
                  <a:lnTo>
                    <a:pt x="11" y="17"/>
                  </a:lnTo>
                  <a:lnTo>
                    <a:pt x="22" y="20"/>
                  </a:lnTo>
                  <a:lnTo>
                    <a:pt x="28" y="20"/>
                  </a:lnTo>
                  <a:lnTo>
                    <a:pt x="28" y="17"/>
                  </a:lnTo>
                  <a:lnTo>
                    <a:pt x="32" y="17"/>
                  </a:lnTo>
                  <a:lnTo>
                    <a:pt x="32" y="15"/>
                  </a:lnTo>
                  <a:lnTo>
                    <a:pt x="28" y="12"/>
                  </a:lnTo>
                  <a:lnTo>
                    <a:pt x="28" y="7"/>
                  </a:lnTo>
                  <a:lnTo>
                    <a:pt x="35" y="4"/>
                  </a:lnTo>
                  <a:lnTo>
                    <a:pt x="45" y="5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3" y="4"/>
                  </a:lnTo>
                  <a:lnTo>
                    <a:pt x="50" y="6"/>
                  </a:lnTo>
                  <a:lnTo>
                    <a:pt x="44" y="12"/>
                  </a:lnTo>
                  <a:lnTo>
                    <a:pt x="42" y="22"/>
                  </a:lnTo>
                  <a:lnTo>
                    <a:pt x="40" y="23"/>
                  </a:lnTo>
                  <a:lnTo>
                    <a:pt x="42" y="25"/>
                  </a:lnTo>
                  <a:lnTo>
                    <a:pt x="49" y="25"/>
                  </a:lnTo>
                  <a:lnTo>
                    <a:pt x="49" y="20"/>
                  </a:lnTo>
                  <a:lnTo>
                    <a:pt x="54" y="22"/>
                  </a:lnTo>
                  <a:lnTo>
                    <a:pt x="55" y="27"/>
                  </a:lnTo>
                  <a:lnTo>
                    <a:pt x="61" y="28"/>
                  </a:lnTo>
                  <a:lnTo>
                    <a:pt x="60" y="3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72" name="Freeform 96"/>
            <p:cNvSpPr>
              <a:spLocks/>
            </p:cNvSpPr>
            <p:nvPr/>
          </p:nvSpPr>
          <p:spPr bwMode="auto">
            <a:xfrm>
              <a:off x="4157948" y="2793697"/>
              <a:ext cx="65247" cy="46916"/>
            </a:xfrm>
            <a:custGeom>
              <a:avLst/>
              <a:gdLst/>
              <a:ahLst/>
              <a:cxnLst>
                <a:cxn ang="0">
                  <a:pos x="15" y="3"/>
                </a:cxn>
                <a:cxn ang="0">
                  <a:pos x="14" y="4"/>
                </a:cxn>
                <a:cxn ang="0">
                  <a:pos x="7" y="9"/>
                </a:cxn>
                <a:cxn ang="0">
                  <a:pos x="3" y="20"/>
                </a:cxn>
                <a:cxn ang="0">
                  <a:pos x="0" y="22"/>
                </a:cxn>
                <a:cxn ang="0">
                  <a:pos x="3" y="23"/>
                </a:cxn>
                <a:cxn ang="0">
                  <a:pos x="11" y="24"/>
                </a:cxn>
                <a:cxn ang="0">
                  <a:pos x="11" y="19"/>
                </a:cxn>
                <a:cxn ang="0">
                  <a:pos x="16" y="20"/>
                </a:cxn>
                <a:cxn ang="0">
                  <a:pos x="18" y="25"/>
                </a:cxn>
                <a:cxn ang="0">
                  <a:pos x="26" y="27"/>
                </a:cxn>
                <a:cxn ang="0">
                  <a:pos x="35" y="20"/>
                </a:cxn>
                <a:cxn ang="0">
                  <a:pos x="35" y="16"/>
                </a:cxn>
                <a:cxn ang="0">
                  <a:pos x="32" y="13"/>
                </a:cxn>
                <a:cxn ang="0">
                  <a:pos x="31" y="11"/>
                </a:cxn>
                <a:cxn ang="0">
                  <a:pos x="31" y="6"/>
                </a:cxn>
                <a:cxn ang="0">
                  <a:pos x="25" y="0"/>
                </a:cxn>
                <a:cxn ang="0">
                  <a:pos x="25" y="2"/>
                </a:cxn>
                <a:cxn ang="0">
                  <a:pos x="22" y="2"/>
                </a:cxn>
                <a:cxn ang="0">
                  <a:pos x="15" y="3"/>
                </a:cxn>
              </a:cxnLst>
              <a:rect l="0" t="0" r="r" b="b"/>
              <a:pathLst>
                <a:path w="35" h="27">
                  <a:moveTo>
                    <a:pt x="15" y="3"/>
                  </a:moveTo>
                  <a:lnTo>
                    <a:pt x="14" y="4"/>
                  </a:lnTo>
                  <a:lnTo>
                    <a:pt x="7" y="9"/>
                  </a:lnTo>
                  <a:lnTo>
                    <a:pt x="3" y="20"/>
                  </a:lnTo>
                  <a:lnTo>
                    <a:pt x="0" y="22"/>
                  </a:lnTo>
                  <a:lnTo>
                    <a:pt x="3" y="23"/>
                  </a:lnTo>
                  <a:lnTo>
                    <a:pt x="11" y="24"/>
                  </a:lnTo>
                  <a:lnTo>
                    <a:pt x="11" y="19"/>
                  </a:lnTo>
                  <a:lnTo>
                    <a:pt x="16" y="20"/>
                  </a:lnTo>
                  <a:lnTo>
                    <a:pt x="18" y="25"/>
                  </a:lnTo>
                  <a:lnTo>
                    <a:pt x="26" y="27"/>
                  </a:lnTo>
                  <a:lnTo>
                    <a:pt x="35" y="20"/>
                  </a:lnTo>
                  <a:lnTo>
                    <a:pt x="35" y="16"/>
                  </a:lnTo>
                  <a:lnTo>
                    <a:pt x="32" y="13"/>
                  </a:lnTo>
                  <a:lnTo>
                    <a:pt x="31" y="11"/>
                  </a:lnTo>
                  <a:lnTo>
                    <a:pt x="31" y="6"/>
                  </a:lnTo>
                  <a:lnTo>
                    <a:pt x="25" y="0"/>
                  </a:lnTo>
                  <a:lnTo>
                    <a:pt x="25" y="2"/>
                  </a:lnTo>
                  <a:lnTo>
                    <a:pt x="22" y="2"/>
                  </a:lnTo>
                  <a:lnTo>
                    <a:pt x="15" y="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73" name="Freeform 98"/>
            <p:cNvSpPr>
              <a:spLocks/>
            </p:cNvSpPr>
            <p:nvPr/>
          </p:nvSpPr>
          <p:spPr bwMode="auto">
            <a:xfrm>
              <a:off x="4485706" y="2842995"/>
              <a:ext cx="229296" cy="245008"/>
            </a:xfrm>
            <a:custGeom>
              <a:avLst/>
              <a:gdLst/>
              <a:ahLst/>
              <a:cxnLst>
                <a:cxn ang="0">
                  <a:pos x="109" y="16"/>
                </a:cxn>
                <a:cxn ang="0">
                  <a:pos x="106" y="12"/>
                </a:cxn>
                <a:cxn ang="0">
                  <a:pos x="107" y="6"/>
                </a:cxn>
                <a:cxn ang="0">
                  <a:pos x="93" y="8"/>
                </a:cxn>
                <a:cxn ang="0">
                  <a:pos x="71" y="14"/>
                </a:cxn>
                <a:cxn ang="0">
                  <a:pos x="70" y="7"/>
                </a:cxn>
                <a:cxn ang="0">
                  <a:pos x="61" y="9"/>
                </a:cxn>
                <a:cxn ang="0">
                  <a:pos x="53" y="0"/>
                </a:cxn>
                <a:cxn ang="0">
                  <a:pos x="43" y="1"/>
                </a:cxn>
                <a:cxn ang="0">
                  <a:pos x="42" y="7"/>
                </a:cxn>
                <a:cxn ang="0">
                  <a:pos x="47" y="20"/>
                </a:cxn>
                <a:cxn ang="0">
                  <a:pos x="35" y="25"/>
                </a:cxn>
                <a:cxn ang="0">
                  <a:pos x="26" y="21"/>
                </a:cxn>
                <a:cxn ang="0">
                  <a:pos x="17" y="27"/>
                </a:cxn>
                <a:cxn ang="0">
                  <a:pos x="18" y="42"/>
                </a:cxn>
                <a:cxn ang="0">
                  <a:pos x="16" y="50"/>
                </a:cxn>
                <a:cxn ang="0">
                  <a:pos x="12" y="57"/>
                </a:cxn>
                <a:cxn ang="0">
                  <a:pos x="4" y="57"/>
                </a:cxn>
                <a:cxn ang="0">
                  <a:pos x="5" y="66"/>
                </a:cxn>
                <a:cxn ang="0">
                  <a:pos x="2" y="76"/>
                </a:cxn>
                <a:cxn ang="0">
                  <a:pos x="6" y="81"/>
                </a:cxn>
                <a:cxn ang="0">
                  <a:pos x="0" y="91"/>
                </a:cxn>
                <a:cxn ang="0">
                  <a:pos x="7" y="99"/>
                </a:cxn>
                <a:cxn ang="0">
                  <a:pos x="18" y="106"/>
                </a:cxn>
                <a:cxn ang="0">
                  <a:pos x="23" y="107"/>
                </a:cxn>
                <a:cxn ang="0">
                  <a:pos x="29" y="112"/>
                </a:cxn>
                <a:cxn ang="0">
                  <a:pos x="18" y="123"/>
                </a:cxn>
                <a:cxn ang="0">
                  <a:pos x="20" y="131"/>
                </a:cxn>
                <a:cxn ang="0">
                  <a:pos x="33" y="130"/>
                </a:cxn>
                <a:cxn ang="0">
                  <a:pos x="42" y="134"/>
                </a:cxn>
                <a:cxn ang="0">
                  <a:pos x="53" y="136"/>
                </a:cxn>
                <a:cxn ang="0">
                  <a:pos x="63" y="136"/>
                </a:cxn>
                <a:cxn ang="0">
                  <a:pos x="77" y="140"/>
                </a:cxn>
                <a:cxn ang="0">
                  <a:pos x="84" y="136"/>
                </a:cxn>
                <a:cxn ang="0">
                  <a:pos x="89" y="141"/>
                </a:cxn>
                <a:cxn ang="0">
                  <a:pos x="91" y="130"/>
                </a:cxn>
                <a:cxn ang="0">
                  <a:pos x="89" y="126"/>
                </a:cxn>
                <a:cxn ang="0">
                  <a:pos x="97" y="120"/>
                </a:cxn>
                <a:cxn ang="0">
                  <a:pos x="104" y="114"/>
                </a:cxn>
                <a:cxn ang="0">
                  <a:pos x="84" y="94"/>
                </a:cxn>
                <a:cxn ang="0">
                  <a:pos x="83" y="88"/>
                </a:cxn>
                <a:cxn ang="0">
                  <a:pos x="123" y="79"/>
                </a:cxn>
                <a:cxn ang="0">
                  <a:pos x="122" y="56"/>
                </a:cxn>
                <a:cxn ang="0">
                  <a:pos x="117" y="32"/>
                </a:cxn>
                <a:cxn ang="0">
                  <a:pos x="114" y="28"/>
                </a:cxn>
              </a:cxnLst>
              <a:rect l="0" t="0" r="r" b="b"/>
              <a:pathLst>
                <a:path w="123" h="141">
                  <a:moveTo>
                    <a:pt x="107" y="19"/>
                  </a:moveTo>
                  <a:lnTo>
                    <a:pt x="109" y="16"/>
                  </a:lnTo>
                  <a:lnTo>
                    <a:pt x="106" y="16"/>
                  </a:lnTo>
                  <a:lnTo>
                    <a:pt x="106" y="12"/>
                  </a:lnTo>
                  <a:lnTo>
                    <a:pt x="110" y="12"/>
                  </a:lnTo>
                  <a:lnTo>
                    <a:pt x="107" y="6"/>
                  </a:lnTo>
                  <a:lnTo>
                    <a:pt x="102" y="9"/>
                  </a:lnTo>
                  <a:lnTo>
                    <a:pt x="93" y="8"/>
                  </a:lnTo>
                  <a:lnTo>
                    <a:pt x="85" y="16"/>
                  </a:lnTo>
                  <a:lnTo>
                    <a:pt x="71" y="14"/>
                  </a:lnTo>
                  <a:lnTo>
                    <a:pt x="74" y="9"/>
                  </a:lnTo>
                  <a:lnTo>
                    <a:pt x="70" y="7"/>
                  </a:lnTo>
                  <a:lnTo>
                    <a:pt x="66" y="9"/>
                  </a:lnTo>
                  <a:lnTo>
                    <a:pt x="61" y="9"/>
                  </a:lnTo>
                  <a:lnTo>
                    <a:pt x="56" y="0"/>
                  </a:lnTo>
                  <a:lnTo>
                    <a:pt x="53" y="0"/>
                  </a:lnTo>
                  <a:lnTo>
                    <a:pt x="48" y="1"/>
                  </a:lnTo>
                  <a:lnTo>
                    <a:pt x="43" y="1"/>
                  </a:lnTo>
                  <a:lnTo>
                    <a:pt x="45" y="5"/>
                  </a:lnTo>
                  <a:lnTo>
                    <a:pt x="42" y="7"/>
                  </a:lnTo>
                  <a:lnTo>
                    <a:pt x="43" y="16"/>
                  </a:lnTo>
                  <a:lnTo>
                    <a:pt x="47" y="20"/>
                  </a:lnTo>
                  <a:lnTo>
                    <a:pt x="41" y="21"/>
                  </a:lnTo>
                  <a:lnTo>
                    <a:pt x="35" y="25"/>
                  </a:lnTo>
                  <a:lnTo>
                    <a:pt x="31" y="25"/>
                  </a:lnTo>
                  <a:lnTo>
                    <a:pt x="26" y="21"/>
                  </a:lnTo>
                  <a:lnTo>
                    <a:pt x="20" y="20"/>
                  </a:lnTo>
                  <a:lnTo>
                    <a:pt x="17" y="27"/>
                  </a:lnTo>
                  <a:lnTo>
                    <a:pt x="20" y="31"/>
                  </a:lnTo>
                  <a:lnTo>
                    <a:pt x="18" y="42"/>
                  </a:lnTo>
                  <a:lnTo>
                    <a:pt x="21" y="45"/>
                  </a:lnTo>
                  <a:lnTo>
                    <a:pt x="16" y="50"/>
                  </a:lnTo>
                  <a:lnTo>
                    <a:pt x="15" y="56"/>
                  </a:lnTo>
                  <a:lnTo>
                    <a:pt x="12" y="57"/>
                  </a:lnTo>
                  <a:lnTo>
                    <a:pt x="6" y="55"/>
                  </a:lnTo>
                  <a:lnTo>
                    <a:pt x="4" y="57"/>
                  </a:lnTo>
                  <a:lnTo>
                    <a:pt x="2" y="62"/>
                  </a:lnTo>
                  <a:lnTo>
                    <a:pt x="5" y="66"/>
                  </a:lnTo>
                  <a:lnTo>
                    <a:pt x="2" y="70"/>
                  </a:lnTo>
                  <a:lnTo>
                    <a:pt x="2" y="76"/>
                  </a:lnTo>
                  <a:lnTo>
                    <a:pt x="6" y="78"/>
                  </a:lnTo>
                  <a:lnTo>
                    <a:pt x="6" y="81"/>
                  </a:lnTo>
                  <a:lnTo>
                    <a:pt x="0" y="84"/>
                  </a:lnTo>
                  <a:lnTo>
                    <a:pt x="0" y="91"/>
                  </a:lnTo>
                  <a:lnTo>
                    <a:pt x="2" y="98"/>
                  </a:lnTo>
                  <a:lnTo>
                    <a:pt x="7" y="99"/>
                  </a:lnTo>
                  <a:lnTo>
                    <a:pt x="14" y="107"/>
                  </a:lnTo>
                  <a:lnTo>
                    <a:pt x="18" y="106"/>
                  </a:lnTo>
                  <a:lnTo>
                    <a:pt x="22" y="103"/>
                  </a:lnTo>
                  <a:lnTo>
                    <a:pt x="23" y="107"/>
                  </a:lnTo>
                  <a:lnTo>
                    <a:pt x="27" y="107"/>
                  </a:lnTo>
                  <a:lnTo>
                    <a:pt x="29" y="112"/>
                  </a:lnTo>
                  <a:lnTo>
                    <a:pt x="26" y="117"/>
                  </a:lnTo>
                  <a:lnTo>
                    <a:pt x="18" y="123"/>
                  </a:lnTo>
                  <a:lnTo>
                    <a:pt x="17" y="127"/>
                  </a:lnTo>
                  <a:lnTo>
                    <a:pt x="20" y="131"/>
                  </a:lnTo>
                  <a:lnTo>
                    <a:pt x="26" y="132"/>
                  </a:lnTo>
                  <a:lnTo>
                    <a:pt x="33" y="130"/>
                  </a:lnTo>
                  <a:lnTo>
                    <a:pt x="35" y="134"/>
                  </a:lnTo>
                  <a:lnTo>
                    <a:pt x="42" y="134"/>
                  </a:lnTo>
                  <a:lnTo>
                    <a:pt x="46" y="136"/>
                  </a:lnTo>
                  <a:lnTo>
                    <a:pt x="53" y="136"/>
                  </a:lnTo>
                  <a:lnTo>
                    <a:pt x="59" y="136"/>
                  </a:lnTo>
                  <a:lnTo>
                    <a:pt x="63" y="136"/>
                  </a:lnTo>
                  <a:lnTo>
                    <a:pt x="66" y="141"/>
                  </a:lnTo>
                  <a:lnTo>
                    <a:pt x="77" y="140"/>
                  </a:lnTo>
                  <a:lnTo>
                    <a:pt x="79" y="136"/>
                  </a:lnTo>
                  <a:lnTo>
                    <a:pt x="84" y="136"/>
                  </a:lnTo>
                  <a:lnTo>
                    <a:pt x="86" y="140"/>
                  </a:lnTo>
                  <a:lnTo>
                    <a:pt x="89" y="141"/>
                  </a:lnTo>
                  <a:lnTo>
                    <a:pt x="91" y="136"/>
                  </a:lnTo>
                  <a:lnTo>
                    <a:pt x="91" y="130"/>
                  </a:lnTo>
                  <a:lnTo>
                    <a:pt x="88" y="127"/>
                  </a:lnTo>
                  <a:lnTo>
                    <a:pt x="89" y="126"/>
                  </a:lnTo>
                  <a:lnTo>
                    <a:pt x="93" y="120"/>
                  </a:lnTo>
                  <a:lnTo>
                    <a:pt x="97" y="120"/>
                  </a:lnTo>
                  <a:lnTo>
                    <a:pt x="104" y="120"/>
                  </a:lnTo>
                  <a:lnTo>
                    <a:pt x="104" y="114"/>
                  </a:lnTo>
                  <a:lnTo>
                    <a:pt x="85" y="105"/>
                  </a:lnTo>
                  <a:lnTo>
                    <a:pt x="84" y="94"/>
                  </a:lnTo>
                  <a:lnTo>
                    <a:pt x="83" y="92"/>
                  </a:lnTo>
                  <a:lnTo>
                    <a:pt x="83" y="88"/>
                  </a:lnTo>
                  <a:lnTo>
                    <a:pt x="114" y="85"/>
                  </a:lnTo>
                  <a:lnTo>
                    <a:pt x="123" y="79"/>
                  </a:lnTo>
                  <a:lnTo>
                    <a:pt x="121" y="70"/>
                  </a:lnTo>
                  <a:lnTo>
                    <a:pt x="122" y="56"/>
                  </a:lnTo>
                  <a:lnTo>
                    <a:pt x="111" y="47"/>
                  </a:lnTo>
                  <a:lnTo>
                    <a:pt x="117" y="32"/>
                  </a:lnTo>
                  <a:lnTo>
                    <a:pt x="115" y="28"/>
                  </a:lnTo>
                  <a:lnTo>
                    <a:pt x="114" y="28"/>
                  </a:lnTo>
                  <a:lnTo>
                    <a:pt x="107" y="1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74" name="Freeform 100"/>
            <p:cNvSpPr>
              <a:spLocks/>
            </p:cNvSpPr>
            <p:nvPr/>
          </p:nvSpPr>
          <p:spPr bwMode="auto">
            <a:xfrm>
              <a:off x="4981920" y="3069983"/>
              <a:ext cx="82024" cy="9209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7" y="1"/>
                </a:cxn>
                <a:cxn ang="0">
                  <a:pos x="15" y="0"/>
                </a:cxn>
                <a:cxn ang="0">
                  <a:pos x="18" y="2"/>
                </a:cxn>
                <a:cxn ang="0">
                  <a:pos x="25" y="4"/>
                </a:cxn>
                <a:cxn ang="0">
                  <a:pos x="29" y="8"/>
                </a:cxn>
                <a:cxn ang="0">
                  <a:pos x="35" y="11"/>
                </a:cxn>
                <a:cxn ang="0">
                  <a:pos x="38" y="15"/>
                </a:cxn>
                <a:cxn ang="0">
                  <a:pos x="44" y="20"/>
                </a:cxn>
                <a:cxn ang="0">
                  <a:pos x="34" y="26"/>
                </a:cxn>
                <a:cxn ang="0">
                  <a:pos x="30" y="38"/>
                </a:cxn>
                <a:cxn ang="0">
                  <a:pos x="29" y="40"/>
                </a:cxn>
                <a:cxn ang="0">
                  <a:pos x="25" y="46"/>
                </a:cxn>
                <a:cxn ang="0">
                  <a:pos x="24" y="50"/>
                </a:cxn>
                <a:cxn ang="0">
                  <a:pos x="19" y="53"/>
                </a:cxn>
                <a:cxn ang="0">
                  <a:pos x="19" y="43"/>
                </a:cxn>
                <a:cxn ang="0">
                  <a:pos x="21" y="40"/>
                </a:cxn>
                <a:cxn ang="0">
                  <a:pos x="20" y="29"/>
                </a:cxn>
                <a:cxn ang="0">
                  <a:pos x="17" y="25"/>
                </a:cxn>
                <a:cxn ang="0">
                  <a:pos x="5" y="5"/>
                </a:cxn>
                <a:cxn ang="0">
                  <a:pos x="0" y="4"/>
                </a:cxn>
              </a:cxnLst>
              <a:rect l="0" t="0" r="r" b="b"/>
              <a:pathLst>
                <a:path w="44" h="53">
                  <a:moveTo>
                    <a:pt x="0" y="4"/>
                  </a:moveTo>
                  <a:lnTo>
                    <a:pt x="7" y="1"/>
                  </a:lnTo>
                  <a:lnTo>
                    <a:pt x="15" y="0"/>
                  </a:lnTo>
                  <a:lnTo>
                    <a:pt x="18" y="2"/>
                  </a:lnTo>
                  <a:lnTo>
                    <a:pt x="25" y="4"/>
                  </a:lnTo>
                  <a:lnTo>
                    <a:pt x="29" y="8"/>
                  </a:lnTo>
                  <a:lnTo>
                    <a:pt x="35" y="11"/>
                  </a:lnTo>
                  <a:lnTo>
                    <a:pt x="38" y="15"/>
                  </a:lnTo>
                  <a:lnTo>
                    <a:pt x="44" y="20"/>
                  </a:lnTo>
                  <a:lnTo>
                    <a:pt x="34" y="26"/>
                  </a:lnTo>
                  <a:lnTo>
                    <a:pt x="30" y="38"/>
                  </a:lnTo>
                  <a:lnTo>
                    <a:pt x="29" y="40"/>
                  </a:lnTo>
                  <a:lnTo>
                    <a:pt x="25" y="46"/>
                  </a:lnTo>
                  <a:lnTo>
                    <a:pt x="24" y="50"/>
                  </a:lnTo>
                  <a:lnTo>
                    <a:pt x="19" y="53"/>
                  </a:lnTo>
                  <a:lnTo>
                    <a:pt x="19" y="43"/>
                  </a:lnTo>
                  <a:lnTo>
                    <a:pt x="21" y="40"/>
                  </a:lnTo>
                  <a:lnTo>
                    <a:pt x="20" y="29"/>
                  </a:lnTo>
                  <a:lnTo>
                    <a:pt x="17" y="25"/>
                  </a:lnTo>
                  <a:lnTo>
                    <a:pt x="5" y="5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75" name="Freeform 102"/>
            <p:cNvSpPr>
              <a:spLocks/>
            </p:cNvSpPr>
            <p:nvPr/>
          </p:nvSpPr>
          <p:spPr bwMode="auto">
            <a:xfrm>
              <a:off x="4931587" y="2670324"/>
              <a:ext cx="115580" cy="92095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48" y="6"/>
                </a:cxn>
                <a:cxn ang="0">
                  <a:pos x="62" y="7"/>
                </a:cxn>
                <a:cxn ang="0">
                  <a:pos x="52" y="21"/>
                </a:cxn>
                <a:cxn ang="0">
                  <a:pos x="51" y="30"/>
                </a:cxn>
                <a:cxn ang="0">
                  <a:pos x="47" y="37"/>
                </a:cxn>
                <a:cxn ang="0">
                  <a:pos x="49" y="45"/>
                </a:cxn>
                <a:cxn ang="0">
                  <a:pos x="44" y="47"/>
                </a:cxn>
                <a:cxn ang="0">
                  <a:pos x="39" y="53"/>
                </a:cxn>
                <a:cxn ang="0">
                  <a:pos x="30" y="51"/>
                </a:cxn>
                <a:cxn ang="0">
                  <a:pos x="20" y="42"/>
                </a:cxn>
                <a:cxn ang="0">
                  <a:pos x="9" y="43"/>
                </a:cxn>
                <a:cxn ang="0">
                  <a:pos x="9" y="32"/>
                </a:cxn>
                <a:cxn ang="0">
                  <a:pos x="4" y="36"/>
                </a:cxn>
                <a:cxn ang="0">
                  <a:pos x="0" y="27"/>
                </a:cxn>
                <a:cxn ang="0">
                  <a:pos x="2" y="12"/>
                </a:cxn>
                <a:cxn ang="0">
                  <a:pos x="11" y="6"/>
                </a:cxn>
                <a:cxn ang="0">
                  <a:pos x="18" y="10"/>
                </a:cxn>
                <a:cxn ang="0">
                  <a:pos x="23" y="5"/>
                </a:cxn>
                <a:cxn ang="0">
                  <a:pos x="32" y="5"/>
                </a:cxn>
                <a:cxn ang="0">
                  <a:pos x="32" y="0"/>
                </a:cxn>
              </a:cxnLst>
              <a:rect l="0" t="0" r="r" b="b"/>
              <a:pathLst>
                <a:path w="62" h="53">
                  <a:moveTo>
                    <a:pt x="32" y="0"/>
                  </a:moveTo>
                  <a:lnTo>
                    <a:pt x="48" y="6"/>
                  </a:lnTo>
                  <a:lnTo>
                    <a:pt x="62" y="7"/>
                  </a:lnTo>
                  <a:lnTo>
                    <a:pt x="52" y="21"/>
                  </a:lnTo>
                  <a:lnTo>
                    <a:pt x="51" y="30"/>
                  </a:lnTo>
                  <a:lnTo>
                    <a:pt x="47" y="37"/>
                  </a:lnTo>
                  <a:lnTo>
                    <a:pt x="49" y="45"/>
                  </a:lnTo>
                  <a:lnTo>
                    <a:pt x="44" y="47"/>
                  </a:lnTo>
                  <a:lnTo>
                    <a:pt x="39" y="53"/>
                  </a:lnTo>
                  <a:lnTo>
                    <a:pt x="30" y="51"/>
                  </a:lnTo>
                  <a:lnTo>
                    <a:pt x="20" y="42"/>
                  </a:lnTo>
                  <a:lnTo>
                    <a:pt x="9" y="43"/>
                  </a:lnTo>
                  <a:lnTo>
                    <a:pt x="9" y="32"/>
                  </a:lnTo>
                  <a:lnTo>
                    <a:pt x="4" y="36"/>
                  </a:lnTo>
                  <a:lnTo>
                    <a:pt x="0" y="27"/>
                  </a:lnTo>
                  <a:lnTo>
                    <a:pt x="2" y="12"/>
                  </a:lnTo>
                  <a:lnTo>
                    <a:pt x="11" y="6"/>
                  </a:lnTo>
                  <a:lnTo>
                    <a:pt x="18" y="10"/>
                  </a:lnTo>
                  <a:lnTo>
                    <a:pt x="23" y="5"/>
                  </a:lnTo>
                  <a:lnTo>
                    <a:pt x="32" y="5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76" name="Freeform 104"/>
            <p:cNvSpPr>
              <a:spLocks/>
            </p:cNvSpPr>
            <p:nvPr/>
          </p:nvSpPr>
          <p:spPr bwMode="auto">
            <a:xfrm>
              <a:off x="4866341" y="2793697"/>
              <a:ext cx="132358" cy="107734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6" y="1"/>
                </a:cxn>
                <a:cxn ang="0">
                  <a:pos x="29" y="3"/>
                </a:cxn>
                <a:cxn ang="0">
                  <a:pos x="39" y="3"/>
                </a:cxn>
                <a:cxn ang="0">
                  <a:pos x="46" y="0"/>
                </a:cxn>
                <a:cxn ang="0">
                  <a:pos x="52" y="3"/>
                </a:cxn>
                <a:cxn ang="0">
                  <a:pos x="61" y="6"/>
                </a:cxn>
                <a:cxn ang="0">
                  <a:pos x="61" y="11"/>
                </a:cxn>
                <a:cxn ang="0">
                  <a:pos x="66" y="13"/>
                </a:cxn>
                <a:cxn ang="0">
                  <a:pos x="71" y="24"/>
                </a:cxn>
                <a:cxn ang="0">
                  <a:pos x="62" y="34"/>
                </a:cxn>
                <a:cxn ang="0">
                  <a:pos x="57" y="40"/>
                </a:cxn>
                <a:cxn ang="0">
                  <a:pos x="56" y="52"/>
                </a:cxn>
                <a:cxn ang="0">
                  <a:pos x="47" y="52"/>
                </a:cxn>
                <a:cxn ang="0">
                  <a:pos x="44" y="59"/>
                </a:cxn>
                <a:cxn ang="0">
                  <a:pos x="32" y="62"/>
                </a:cxn>
                <a:cxn ang="0">
                  <a:pos x="33" y="55"/>
                </a:cxn>
                <a:cxn ang="0">
                  <a:pos x="23" y="44"/>
                </a:cxn>
                <a:cxn ang="0">
                  <a:pos x="24" y="38"/>
                </a:cxn>
                <a:cxn ang="0">
                  <a:pos x="24" y="33"/>
                </a:cxn>
                <a:cxn ang="0">
                  <a:pos x="22" y="30"/>
                </a:cxn>
                <a:cxn ang="0">
                  <a:pos x="18" y="28"/>
                </a:cxn>
                <a:cxn ang="0">
                  <a:pos x="13" y="26"/>
                </a:cxn>
                <a:cxn ang="0">
                  <a:pos x="5" y="24"/>
                </a:cxn>
                <a:cxn ang="0">
                  <a:pos x="3" y="22"/>
                </a:cxn>
                <a:cxn ang="0">
                  <a:pos x="0" y="5"/>
                </a:cxn>
              </a:cxnLst>
              <a:rect l="0" t="0" r="r" b="b"/>
              <a:pathLst>
                <a:path w="71" h="62">
                  <a:moveTo>
                    <a:pt x="0" y="5"/>
                  </a:moveTo>
                  <a:lnTo>
                    <a:pt x="16" y="1"/>
                  </a:lnTo>
                  <a:lnTo>
                    <a:pt x="29" y="3"/>
                  </a:lnTo>
                  <a:lnTo>
                    <a:pt x="39" y="3"/>
                  </a:lnTo>
                  <a:lnTo>
                    <a:pt x="46" y="0"/>
                  </a:lnTo>
                  <a:lnTo>
                    <a:pt x="52" y="3"/>
                  </a:lnTo>
                  <a:lnTo>
                    <a:pt x="61" y="6"/>
                  </a:lnTo>
                  <a:lnTo>
                    <a:pt x="61" y="11"/>
                  </a:lnTo>
                  <a:lnTo>
                    <a:pt x="66" y="13"/>
                  </a:lnTo>
                  <a:lnTo>
                    <a:pt x="71" y="24"/>
                  </a:lnTo>
                  <a:lnTo>
                    <a:pt x="62" y="34"/>
                  </a:lnTo>
                  <a:lnTo>
                    <a:pt x="57" y="40"/>
                  </a:lnTo>
                  <a:lnTo>
                    <a:pt x="56" y="52"/>
                  </a:lnTo>
                  <a:lnTo>
                    <a:pt x="47" y="52"/>
                  </a:lnTo>
                  <a:lnTo>
                    <a:pt x="44" y="59"/>
                  </a:lnTo>
                  <a:lnTo>
                    <a:pt x="32" y="62"/>
                  </a:lnTo>
                  <a:lnTo>
                    <a:pt x="33" y="55"/>
                  </a:lnTo>
                  <a:lnTo>
                    <a:pt x="23" y="44"/>
                  </a:lnTo>
                  <a:lnTo>
                    <a:pt x="24" y="38"/>
                  </a:lnTo>
                  <a:lnTo>
                    <a:pt x="24" y="33"/>
                  </a:lnTo>
                  <a:lnTo>
                    <a:pt x="22" y="30"/>
                  </a:lnTo>
                  <a:lnTo>
                    <a:pt x="18" y="28"/>
                  </a:lnTo>
                  <a:lnTo>
                    <a:pt x="13" y="26"/>
                  </a:lnTo>
                  <a:lnTo>
                    <a:pt x="5" y="24"/>
                  </a:lnTo>
                  <a:lnTo>
                    <a:pt x="3" y="22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77" name="Freeform 106"/>
            <p:cNvSpPr>
              <a:spLocks/>
            </p:cNvSpPr>
            <p:nvPr/>
          </p:nvSpPr>
          <p:spPr bwMode="auto">
            <a:xfrm>
              <a:off x="4832785" y="2840614"/>
              <a:ext cx="83889" cy="29540"/>
            </a:xfrm>
            <a:custGeom>
              <a:avLst/>
              <a:gdLst/>
              <a:ahLst/>
              <a:cxnLst>
                <a:cxn ang="0">
                  <a:pos x="32" y="3"/>
                </a:cxn>
                <a:cxn ang="0">
                  <a:pos x="37" y="6"/>
                </a:cxn>
                <a:cxn ang="0">
                  <a:pos x="43" y="7"/>
                </a:cxn>
                <a:cxn ang="0">
                  <a:pos x="45" y="9"/>
                </a:cxn>
                <a:cxn ang="0">
                  <a:pos x="45" y="13"/>
                </a:cxn>
                <a:cxn ang="0">
                  <a:pos x="43" y="17"/>
                </a:cxn>
                <a:cxn ang="0">
                  <a:pos x="18" y="16"/>
                </a:cxn>
                <a:cxn ang="0">
                  <a:pos x="4" y="12"/>
                </a:cxn>
                <a:cxn ang="0">
                  <a:pos x="7" y="7"/>
                </a:cxn>
                <a:cxn ang="0">
                  <a:pos x="0" y="7"/>
                </a:cxn>
                <a:cxn ang="0">
                  <a:pos x="1" y="3"/>
                </a:cxn>
                <a:cxn ang="0">
                  <a:pos x="8" y="0"/>
                </a:cxn>
                <a:cxn ang="0">
                  <a:pos x="18" y="1"/>
                </a:cxn>
                <a:cxn ang="0">
                  <a:pos x="18" y="5"/>
                </a:cxn>
                <a:cxn ang="0">
                  <a:pos x="22" y="2"/>
                </a:cxn>
                <a:cxn ang="0">
                  <a:pos x="32" y="3"/>
                </a:cxn>
              </a:cxnLst>
              <a:rect l="0" t="0" r="r" b="b"/>
              <a:pathLst>
                <a:path w="45" h="17">
                  <a:moveTo>
                    <a:pt x="32" y="3"/>
                  </a:moveTo>
                  <a:lnTo>
                    <a:pt x="37" y="6"/>
                  </a:lnTo>
                  <a:lnTo>
                    <a:pt x="43" y="7"/>
                  </a:lnTo>
                  <a:lnTo>
                    <a:pt x="45" y="9"/>
                  </a:lnTo>
                  <a:lnTo>
                    <a:pt x="45" y="13"/>
                  </a:lnTo>
                  <a:lnTo>
                    <a:pt x="43" y="17"/>
                  </a:lnTo>
                  <a:lnTo>
                    <a:pt x="18" y="16"/>
                  </a:lnTo>
                  <a:lnTo>
                    <a:pt x="4" y="12"/>
                  </a:lnTo>
                  <a:lnTo>
                    <a:pt x="7" y="7"/>
                  </a:lnTo>
                  <a:lnTo>
                    <a:pt x="0" y="7"/>
                  </a:lnTo>
                  <a:lnTo>
                    <a:pt x="1" y="3"/>
                  </a:lnTo>
                  <a:lnTo>
                    <a:pt x="8" y="0"/>
                  </a:lnTo>
                  <a:lnTo>
                    <a:pt x="18" y="1"/>
                  </a:lnTo>
                  <a:lnTo>
                    <a:pt x="18" y="5"/>
                  </a:lnTo>
                  <a:lnTo>
                    <a:pt x="22" y="2"/>
                  </a:lnTo>
                  <a:lnTo>
                    <a:pt x="32" y="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78" name="Freeform 108"/>
            <p:cNvSpPr>
              <a:spLocks/>
            </p:cNvSpPr>
            <p:nvPr/>
          </p:nvSpPr>
          <p:spPr bwMode="auto">
            <a:xfrm>
              <a:off x="3712406" y="2364498"/>
              <a:ext cx="197604" cy="121635"/>
            </a:xfrm>
            <a:custGeom>
              <a:avLst/>
              <a:gdLst/>
              <a:ahLst/>
              <a:cxnLst>
                <a:cxn ang="0">
                  <a:pos x="38" y="64"/>
                </a:cxn>
                <a:cxn ang="0">
                  <a:pos x="47" y="66"/>
                </a:cxn>
                <a:cxn ang="0">
                  <a:pos x="46" y="69"/>
                </a:cxn>
                <a:cxn ang="0">
                  <a:pos x="57" y="70"/>
                </a:cxn>
                <a:cxn ang="0">
                  <a:pos x="68" y="68"/>
                </a:cxn>
                <a:cxn ang="0">
                  <a:pos x="69" y="68"/>
                </a:cxn>
                <a:cxn ang="0">
                  <a:pos x="71" y="60"/>
                </a:cxn>
                <a:cxn ang="0">
                  <a:pos x="80" y="57"/>
                </a:cxn>
                <a:cxn ang="0">
                  <a:pos x="92" y="45"/>
                </a:cxn>
                <a:cxn ang="0">
                  <a:pos x="94" y="44"/>
                </a:cxn>
                <a:cxn ang="0">
                  <a:pos x="98" y="44"/>
                </a:cxn>
                <a:cxn ang="0">
                  <a:pos x="101" y="35"/>
                </a:cxn>
                <a:cxn ang="0">
                  <a:pos x="105" y="30"/>
                </a:cxn>
                <a:cxn ang="0">
                  <a:pos x="103" y="28"/>
                </a:cxn>
                <a:cxn ang="0">
                  <a:pos x="102" y="26"/>
                </a:cxn>
                <a:cxn ang="0">
                  <a:pos x="103" y="22"/>
                </a:cxn>
                <a:cxn ang="0">
                  <a:pos x="102" y="15"/>
                </a:cxn>
                <a:cxn ang="0">
                  <a:pos x="94" y="12"/>
                </a:cxn>
                <a:cxn ang="0">
                  <a:pos x="90" y="6"/>
                </a:cxn>
                <a:cxn ang="0">
                  <a:pos x="86" y="3"/>
                </a:cxn>
                <a:cxn ang="0">
                  <a:pos x="84" y="5"/>
                </a:cxn>
                <a:cxn ang="0">
                  <a:pos x="79" y="3"/>
                </a:cxn>
                <a:cxn ang="0">
                  <a:pos x="75" y="0"/>
                </a:cxn>
                <a:cxn ang="0">
                  <a:pos x="71" y="1"/>
                </a:cxn>
                <a:cxn ang="0">
                  <a:pos x="73" y="7"/>
                </a:cxn>
                <a:cxn ang="0">
                  <a:pos x="66" y="10"/>
                </a:cxn>
                <a:cxn ang="0">
                  <a:pos x="58" y="12"/>
                </a:cxn>
                <a:cxn ang="0">
                  <a:pos x="61" y="20"/>
                </a:cxn>
                <a:cxn ang="0">
                  <a:pos x="52" y="12"/>
                </a:cxn>
                <a:cxn ang="0">
                  <a:pos x="48" y="22"/>
                </a:cxn>
                <a:cxn ang="0">
                  <a:pos x="38" y="18"/>
                </a:cxn>
                <a:cxn ang="0">
                  <a:pos x="38" y="28"/>
                </a:cxn>
                <a:cxn ang="0">
                  <a:pos x="34" y="28"/>
                </a:cxn>
                <a:cxn ang="0">
                  <a:pos x="30" y="33"/>
                </a:cxn>
                <a:cxn ang="0">
                  <a:pos x="25" y="26"/>
                </a:cxn>
                <a:cxn ang="0">
                  <a:pos x="29" y="23"/>
                </a:cxn>
                <a:cxn ang="0">
                  <a:pos x="23" y="19"/>
                </a:cxn>
                <a:cxn ang="0">
                  <a:pos x="14" y="12"/>
                </a:cxn>
                <a:cxn ang="0">
                  <a:pos x="17" y="19"/>
                </a:cxn>
                <a:cxn ang="0">
                  <a:pos x="20" y="22"/>
                </a:cxn>
                <a:cxn ang="0">
                  <a:pos x="16" y="24"/>
                </a:cxn>
                <a:cxn ang="0">
                  <a:pos x="7" y="25"/>
                </a:cxn>
                <a:cxn ang="0">
                  <a:pos x="5" y="27"/>
                </a:cxn>
                <a:cxn ang="0">
                  <a:pos x="10" y="33"/>
                </a:cxn>
                <a:cxn ang="0">
                  <a:pos x="5" y="33"/>
                </a:cxn>
                <a:cxn ang="0">
                  <a:pos x="7" y="37"/>
                </a:cxn>
                <a:cxn ang="0">
                  <a:pos x="15" y="33"/>
                </a:cxn>
                <a:cxn ang="0">
                  <a:pos x="21" y="34"/>
                </a:cxn>
                <a:cxn ang="0">
                  <a:pos x="21" y="41"/>
                </a:cxn>
                <a:cxn ang="0">
                  <a:pos x="27" y="42"/>
                </a:cxn>
                <a:cxn ang="0">
                  <a:pos x="8" y="51"/>
                </a:cxn>
                <a:cxn ang="0">
                  <a:pos x="21" y="47"/>
                </a:cxn>
                <a:cxn ang="0">
                  <a:pos x="28" y="53"/>
                </a:cxn>
                <a:cxn ang="0">
                  <a:pos x="31" y="56"/>
                </a:cxn>
                <a:cxn ang="0">
                  <a:pos x="22" y="64"/>
                </a:cxn>
              </a:cxnLst>
              <a:rect l="0" t="0" r="r" b="b"/>
              <a:pathLst>
                <a:path w="106" h="70">
                  <a:moveTo>
                    <a:pt x="32" y="67"/>
                  </a:moveTo>
                  <a:lnTo>
                    <a:pt x="34" y="68"/>
                  </a:lnTo>
                  <a:lnTo>
                    <a:pt x="38" y="64"/>
                  </a:lnTo>
                  <a:lnTo>
                    <a:pt x="38" y="64"/>
                  </a:lnTo>
                  <a:lnTo>
                    <a:pt x="43" y="64"/>
                  </a:lnTo>
                  <a:lnTo>
                    <a:pt x="47" y="66"/>
                  </a:lnTo>
                  <a:lnTo>
                    <a:pt x="45" y="68"/>
                  </a:lnTo>
                  <a:lnTo>
                    <a:pt x="43" y="67"/>
                  </a:lnTo>
                  <a:lnTo>
                    <a:pt x="46" y="69"/>
                  </a:lnTo>
                  <a:lnTo>
                    <a:pt x="50" y="70"/>
                  </a:lnTo>
                  <a:lnTo>
                    <a:pt x="53" y="70"/>
                  </a:lnTo>
                  <a:lnTo>
                    <a:pt x="57" y="70"/>
                  </a:lnTo>
                  <a:lnTo>
                    <a:pt x="59" y="70"/>
                  </a:lnTo>
                  <a:lnTo>
                    <a:pt x="63" y="70"/>
                  </a:lnTo>
                  <a:lnTo>
                    <a:pt x="68" y="68"/>
                  </a:lnTo>
                  <a:lnTo>
                    <a:pt x="68" y="66"/>
                  </a:lnTo>
                  <a:lnTo>
                    <a:pt x="69" y="67"/>
                  </a:lnTo>
                  <a:lnTo>
                    <a:pt x="69" y="68"/>
                  </a:lnTo>
                  <a:lnTo>
                    <a:pt x="73" y="63"/>
                  </a:lnTo>
                  <a:lnTo>
                    <a:pt x="71" y="60"/>
                  </a:lnTo>
                  <a:lnTo>
                    <a:pt x="71" y="60"/>
                  </a:lnTo>
                  <a:lnTo>
                    <a:pt x="73" y="58"/>
                  </a:lnTo>
                  <a:lnTo>
                    <a:pt x="75" y="60"/>
                  </a:lnTo>
                  <a:lnTo>
                    <a:pt x="80" y="57"/>
                  </a:lnTo>
                  <a:lnTo>
                    <a:pt x="81" y="58"/>
                  </a:lnTo>
                  <a:lnTo>
                    <a:pt x="84" y="56"/>
                  </a:lnTo>
                  <a:lnTo>
                    <a:pt x="92" y="45"/>
                  </a:lnTo>
                  <a:lnTo>
                    <a:pt x="91" y="43"/>
                  </a:lnTo>
                  <a:lnTo>
                    <a:pt x="93" y="43"/>
                  </a:lnTo>
                  <a:lnTo>
                    <a:pt x="94" y="44"/>
                  </a:lnTo>
                  <a:lnTo>
                    <a:pt x="96" y="43"/>
                  </a:lnTo>
                  <a:lnTo>
                    <a:pt x="96" y="45"/>
                  </a:lnTo>
                  <a:lnTo>
                    <a:pt x="98" y="44"/>
                  </a:lnTo>
                  <a:lnTo>
                    <a:pt x="98" y="43"/>
                  </a:lnTo>
                  <a:lnTo>
                    <a:pt x="100" y="41"/>
                  </a:lnTo>
                  <a:lnTo>
                    <a:pt x="101" y="35"/>
                  </a:lnTo>
                  <a:lnTo>
                    <a:pt x="102" y="34"/>
                  </a:lnTo>
                  <a:lnTo>
                    <a:pt x="101" y="33"/>
                  </a:lnTo>
                  <a:lnTo>
                    <a:pt x="105" y="30"/>
                  </a:lnTo>
                  <a:lnTo>
                    <a:pt x="106" y="30"/>
                  </a:lnTo>
                  <a:lnTo>
                    <a:pt x="104" y="28"/>
                  </a:lnTo>
                  <a:lnTo>
                    <a:pt x="103" y="28"/>
                  </a:lnTo>
                  <a:lnTo>
                    <a:pt x="105" y="28"/>
                  </a:lnTo>
                  <a:lnTo>
                    <a:pt x="104" y="26"/>
                  </a:lnTo>
                  <a:lnTo>
                    <a:pt x="102" y="26"/>
                  </a:lnTo>
                  <a:lnTo>
                    <a:pt x="106" y="24"/>
                  </a:lnTo>
                  <a:lnTo>
                    <a:pt x="104" y="22"/>
                  </a:lnTo>
                  <a:lnTo>
                    <a:pt x="103" y="22"/>
                  </a:lnTo>
                  <a:lnTo>
                    <a:pt x="105" y="21"/>
                  </a:lnTo>
                  <a:lnTo>
                    <a:pt x="102" y="19"/>
                  </a:lnTo>
                  <a:lnTo>
                    <a:pt x="102" y="15"/>
                  </a:lnTo>
                  <a:lnTo>
                    <a:pt x="102" y="15"/>
                  </a:lnTo>
                  <a:lnTo>
                    <a:pt x="96" y="15"/>
                  </a:lnTo>
                  <a:lnTo>
                    <a:pt x="94" y="12"/>
                  </a:lnTo>
                  <a:lnTo>
                    <a:pt x="90" y="12"/>
                  </a:lnTo>
                  <a:lnTo>
                    <a:pt x="91" y="7"/>
                  </a:lnTo>
                  <a:lnTo>
                    <a:pt x="90" y="6"/>
                  </a:lnTo>
                  <a:lnTo>
                    <a:pt x="86" y="7"/>
                  </a:lnTo>
                  <a:lnTo>
                    <a:pt x="86" y="5"/>
                  </a:lnTo>
                  <a:lnTo>
                    <a:pt x="86" y="3"/>
                  </a:lnTo>
                  <a:lnTo>
                    <a:pt x="89" y="0"/>
                  </a:lnTo>
                  <a:lnTo>
                    <a:pt x="84" y="3"/>
                  </a:lnTo>
                  <a:lnTo>
                    <a:pt x="84" y="5"/>
                  </a:lnTo>
                  <a:lnTo>
                    <a:pt x="79" y="4"/>
                  </a:lnTo>
                  <a:lnTo>
                    <a:pt x="80" y="3"/>
                  </a:lnTo>
                  <a:lnTo>
                    <a:pt x="79" y="3"/>
                  </a:lnTo>
                  <a:lnTo>
                    <a:pt x="76" y="1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3" y="1"/>
                  </a:lnTo>
                  <a:lnTo>
                    <a:pt x="73" y="1"/>
                  </a:lnTo>
                  <a:lnTo>
                    <a:pt x="71" y="1"/>
                  </a:lnTo>
                  <a:lnTo>
                    <a:pt x="71" y="3"/>
                  </a:lnTo>
                  <a:lnTo>
                    <a:pt x="73" y="5"/>
                  </a:lnTo>
                  <a:lnTo>
                    <a:pt x="73" y="7"/>
                  </a:lnTo>
                  <a:lnTo>
                    <a:pt x="70" y="10"/>
                  </a:lnTo>
                  <a:lnTo>
                    <a:pt x="68" y="9"/>
                  </a:lnTo>
                  <a:lnTo>
                    <a:pt x="66" y="10"/>
                  </a:lnTo>
                  <a:lnTo>
                    <a:pt x="65" y="12"/>
                  </a:lnTo>
                  <a:lnTo>
                    <a:pt x="64" y="13"/>
                  </a:lnTo>
                  <a:lnTo>
                    <a:pt x="58" y="12"/>
                  </a:lnTo>
                  <a:lnTo>
                    <a:pt x="55" y="12"/>
                  </a:lnTo>
                  <a:lnTo>
                    <a:pt x="59" y="17"/>
                  </a:lnTo>
                  <a:lnTo>
                    <a:pt x="61" y="20"/>
                  </a:lnTo>
                  <a:lnTo>
                    <a:pt x="59" y="21"/>
                  </a:lnTo>
                  <a:lnTo>
                    <a:pt x="57" y="17"/>
                  </a:lnTo>
                  <a:lnTo>
                    <a:pt x="52" y="12"/>
                  </a:lnTo>
                  <a:lnTo>
                    <a:pt x="49" y="16"/>
                  </a:lnTo>
                  <a:lnTo>
                    <a:pt x="48" y="16"/>
                  </a:lnTo>
                  <a:lnTo>
                    <a:pt x="48" y="22"/>
                  </a:lnTo>
                  <a:lnTo>
                    <a:pt x="47" y="22"/>
                  </a:lnTo>
                  <a:lnTo>
                    <a:pt x="39" y="17"/>
                  </a:lnTo>
                  <a:lnTo>
                    <a:pt x="38" y="18"/>
                  </a:lnTo>
                  <a:lnTo>
                    <a:pt x="37" y="20"/>
                  </a:lnTo>
                  <a:lnTo>
                    <a:pt x="39" y="26"/>
                  </a:lnTo>
                  <a:lnTo>
                    <a:pt x="38" y="28"/>
                  </a:lnTo>
                  <a:lnTo>
                    <a:pt x="39" y="30"/>
                  </a:lnTo>
                  <a:lnTo>
                    <a:pt x="35" y="27"/>
                  </a:lnTo>
                  <a:lnTo>
                    <a:pt x="34" y="28"/>
                  </a:lnTo>
                  <a:lnTo>
                    <a:pt x="33" y="36"/>
                  </a:lnTo>
                  <a:lnTo>
                    <a:pt x="33" y="33"/>
                  </a:lnTo>
                  <a:lnTo>
                    <a:pt x="30" y="33"/>
                  </a:lnTo>
                  <a:lnTo>
                    <a:pt x="31" y="30"/>
                  </a:lnTo>
                  <a:lnTo>
                    <a:pt x="29" y="30"/>
                  </a:lnTo>
                  <a:lnTo>
                    <a:pt x="25" y="26"/>
                  </a:lnTo>
                  <a:lnTo>
                    <a:pt x="27" y="27"/>
                  </a:lnTo>
                  <a:lnTo>
                    <a:pt x="29" y="26"/>
                  </a:lnTo>
                  <a:lnTo>
                    <a:pt x="29" y="23"/>
                  </a:lnTo>
                  <a:lnTo>
                    <a:pt x="27" y="20"/>
                  </a:lnTo>
                  <a:lnTo>
                    <a:pt x="24" y="20"/>
                  </a:lnTo>
                  <a:lnTo>
                    <a:pt x="23" y="19"/>
                  </a:lnTo>
                  <a:lnTo>
                    <a:pt x="19" y="16"/>
                  </a:lnTo>
                  <a:lnTo>
                    <a:pt x="18" y="13"/>
                  </a:lnTo>
                  <a:lnTo>
                    <a:pt x="14" y="12"/>
                  </a:lnTo>
                  <a:lnTo>
                    <a:pt x="11" y="16"/>
                  </a:lnTo>
                  <a:lnTo>
                    <a:pt x="15" y="16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16" y="20"/>
                  </a:lnTo>
                  <a:lnTo>
                    <a:pt x="20" y="22"/>
                  </a:lnTo>
                  <a:lnTo>
                    <a:pt x="18" y="25"/>
                  </a:lnTo>
                  <a:lnTo>
                    <a:pt x="16" y="23"/>
                  </a:lnTo>
                  <a:lnTo>
                    <a:pt x="16" y="24"/>
                  </a:lnTo>
                  <a:lnTo>
                    <a:pt x="14" y="22"/>
                  </a:lnTo>
                  <a:lnTo>
                    <a:pt x="8" y="22"/>
                  </a:lnTo>
                  <a:lnTo>
                    <a:pt x="7" y="25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5" y="27"/>
                  </a:lnTo>
                  <a:lnTo>
                    <a:pt x="6" y="28"/>
                  </a:lnTo>
                  <a:lnTo>
                    <a:pt x="12" y="28"/>
                  </a:lnTo>
                  <a:lnTo>
                    <a:pt x="10" y="33"/>
                  </a:lnTo>
                  <a:lnTo>
                    <a:pt x="5" y="30"/>
                  </a:lnTo>
                  <a:lnTo>
                    <a:pt x="3" y="30"/>
                  </a:lnTo>
                  <a:lnTo>
                    <a:pt x="5" y="33"/>
                  </a:lnTo>
                  <a:lnTo>
                    <a:pt x="1" y="34"/>
                  </a:lnTo>
                  <a:lnTo>
                    <a:pt x="0" y="36"/>
                  </a:lnTo>
                  <a:lnTo>
                    <a:pt x="7" y="37"/>
                  </a:lnTo>
                  <a:lnTo>
                    <a:pt x="8" y="36"/>
                  </a:lnTo>
                  <a:lnTo>
                    <a:pt x="12" y="35"/>
                  </a:lnTo>
                  <a:lnTo>
                    <a:pt x="15" y="33"/>
                  </a:lnTo>
                  <a:lnTo>
                    <a:pt x="17" y="33"/>
                  </a:lnTo>
                  <a:lnTo>
                    <a:pt x="21" y="30"/>
                  </a:lnTo>
                  <a:lnTo>
                    <a:pt x="21" y="34"/>
                  </a:lnTo>
                  <a:lnTo>
                    <a:pt x="23" y="33"/>
                  </a:lnTo>
                  <a:lnTo>
                    <a:pt x="27" y="33"/>
                  </a:lnTo>
                  <a:lnTo>
                    <a:pt x="21" y="41"/>
                  </a:lnTo>
                  <a:lnTo>
                    <a:pt x="24" y="41"/>
                  </a:lnTo>
                  <a:lnTo>
                    <a:pt x="28" y="39"/>
                  </a:lnTo>
                  <a:lnTo>
                    <a:pt x="27" y="42"/>
                  </a:lnTo>
                  <a:lnTo>
                    <a:pt x="12" y="47"/>
                  </a:lnTo>
                  <a:lnTo>
                    <a:pt x="6" y="49"/>
                  </a:lnTo>
                  <a:lnTo>
                    <a:pt x="8" y="51"/>
                  </a:lnTo>
                  <a:lnTo>
                    <a:pt x="17" y="47"/>
                  </a:lnTo>
                  <a:lnTo>
                    <a:pt x="19" y="49"/>
                  </a:lnTo>
                  <a:lnTo>
                    <a:pt x="21" y="47"/>
                  </a:lnTo>
                  <a:lnTo>
                    <a:pt x="25" y="53"/>
                  </a:lnTo>
                  <a:lnTo>
                    <a:pt x="28" y="54"/>
                  </a:lnTo>
                  <a:lnTo>
                    <a:pt x="28" y="53"/>
                  </a:lnTo>
                  <a:lnTo>
                    <a:pt x="28" y="54"/>
                  </a:lnTo>
                  <a:lnTo>
                    <a:pt x="29" y="56"/>
                  </a:lnTo>
                  <a:lnTo>
                    <a:pt x="31" y="56"/>
                  </a:lnTo>
                  <a:lnTo>
                    <a:pt x="28" y="63"/>
                  </a:lnTo>
                  <a:lnTo>
                    <a:pt x="25" y="66"/>
                  </a:lnTo>
                  <a:lnTo>
                    <a:pt x="22" y="64"/>
                  </a:lnTo>
                  <a:lnTo>
                    <a:pt x="23" y="70"/>
                  </a:lnTo>
                  <a:lnTo>
                    <a:pt x="32" y="6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79" name="Freeform 110"/>
            <p:cNvSpPr>
              <a:spLocks/>
            </p:cNvSpPr>
            <p:nvPr/>
          </p:nvSpPr>
          <p:spPr bwMode="auto">
            <a:xfrm>
              <a:off x="6497508" y="3162078"/>
              <a:ext cx="659924" cy="276286"/>
            </a:xfrm>
            <a:custGeom>
              <a:avLst/>
              <a:gdLst/>
              <a:ahLst/>
              <a:cxnLst>
                <a:cxn ang="0">
                  <a:pos x="4" y="52"/>
                </a:cxn>
                <a:cxn ang="0">
                  <a:pos x="21" y="58"/>
                </a:cxn>
                <a:cxn ang="0">
                  <a:pos x="24" y="70"/>
                </a:cxn>
                <a:cxn ang="0">
                  <a:pos x="18" y="86"/>
                </a:cxn>
                <a:cxn ang="0">
                  <a:pos x="28" y="95"/>
                </a:cxn>
                <a:cxn ang="0">
                  <a:pos x="38" y="96"/>
                </a:cxn>
                <a:cxn ang="0">
                  <a:pos x="44" y="92"/>
                </a:cxn>
                <a:cxn ang="0">
                  <a:pos x="71" y="121"/>
                </a:cxn>
                <a:cxn ang="0">
                  <a:pos x="85" y="135"/>
                </a:cxn>
                <a:cxn ang="0">
                  <a:pos x="97" y="135"/>
                </a:cxn>
                <a:cxn ang="0">
                  <a:pos x="109" y="147"/>
                </a:cxn>
                <a:cxn ang="0">
                  <a:pos x="166" y="147"/>
                </a:cxn>
                <a:cxn ang="0">
                  <a:pos x="188" y="145"/>
                </a:cxn>
                <a:cxn ang="0">
                  <a:pos x="194" y="159"/>
                </a:cxn>
                <a:cxn ang="0">
                  <a:pos x="213" y="159"/>
                </a:cxn>
                <a:cxn ang="0">
                  <a:pos x="251" y="151"/>
                </a:cxn>
                <a:cxn ang="0">
                  <a:pos x="267" y="145"/>
                </a:cxn>
                <a:cxn ang="0">
                  <a:pos x="267" y="129"/>
                </a:cxn>
                <a:cxn ang="0">
                  <a:pos x="270" y="120"/>
                </a:cxn>
                <a:cxn ang="0">
                  <a:pos x="278" y="120"/>
                </a:cxn>
                <a:cxn ang="0">
                  <a:pos x="285" y="115"/>
                </a:cxn>
                <a:cxn ang="0">
                  <a:pos x="297" y="118"/>
                </a:cxn>
                <a:cxn ang="0">
                  <a:pos x="303" y="102"/>
                </a:cxn>
                <a:cxn ang="0">
                  <a:pos x="317" y="100"/>
                </a:cxn>
                <a:cxn ang="0">
                  <a:pos x="333" y="81"/>
                </a:cxn>
                <a:cxn ang="0">
                  <a:pos x="346" y="81"/>
                </a:cxn>
                <a:cxn ang="0">
                  <a:pos x="354" y="78"/>
                </a:cxn>
                <a:cxn ang="0">
                  <a:pos x="348" y="72"/>
                </a:cxn>
                <a:cxn ang="0">
                  <a:pos x="345" y="72"/>
                </a:cxn>
                <a:cxn ang="0">
                  <a:pos x="342" y="64"/>
                </a:cxn>
                <a:cxn ang="0">
                  <a:pos x="325" y="66"/>
                </a:cxn>
                <a:cxn ang="0">
                  <a:pos x="317" y="65"/>
                </a:cxn>
                <a:cxn ang="0">
                  <a:pos x="314" y="61"/>
                </a:cxn>
                <a:cxn ang="0">
                  <a:pos x="317" y="52"/>
                </a:cxn>
                <a:cxn ang="0">
                  <a:pos x="319" y="36"/>
                </a:cxn>
                <a:cxn ang="0">
                  <a:pos x="183" y="31"/>
                </a:cxn>
                <a:cxn ang="0">
                  <a:pos x="145" y="0"/>
                </a:cxn>
                <a:cxn ang="0">
                  <a:pos x="130" y="36"/>
                </a:cxn>
                <a:cxn ang="0">
                  <a:pos x="55" y="20"/>
                </a:cxn>
                <a:cxn ang="0">
                  <a:pos x="0" y="43"/>
                </a:cxn>
                <a:cxn ang="0">
                  <a:pos x="4" y="52"/>
                </a:cxn>
              </a:cxnLst>
              <a:rect l="0" t="0" r="r" b="b"/>
              <a:pathLst>
                <a:path w="354" h="159">
                  <a:moveTo>
                    <a:pt x="4" y="52"/>
                  </a:moveTo>
                  <a:lnTo>
                    <a:pt x="21" y="58"/>
                  </a:lnTo>
                  <a:lnTo>
                    <a:pt x="24" y="70"/>
                  </a:lnTo>
                  <a:lnTo>
                    <a:pt x="18" y="86"/>
                  </a:lnTo>
                  <a:lnTo>
                    <a:pt x="28" y="95"/>
                  </a:lnTo>
                  <a:lnTo>
                    <a:pt x="38" y="96"/>
                  </a:lnTo>
                  <a:lnTo>
                    <a:pt x="44" y="92"/>
                  </a:lnTo>
                  <a:lnTo>
                    <a:pt x="71" y="121"/>
                  </a:lnTo>
                  <a:lnTo>
                    <a:pt x="85" y="135"/>
                  </a:lnTo>
                  <a:lnTo>
                    <a:pt x="97" y="135"/>
                  </a:lnTo>
                  <a:lnTo>
                    <a:pt x="109" y="147"/>
                  </a:lnTo>
                  <a:lnTo>
                    <a:pt x="166" y="147"/>
                  </a:lnTo>
                  <a:lnTo>
                    <a:pt x="188" y="145"/>
                  </a:lnTo>
                  <a:lnTo>
                    <a:pt x="194" y="159"/>
                  </a:lnTo>
                  <a:lnTo>
                    <a:pt x="213" y="159"/>
                  </a:lnTo>
                  <a:lnTo>
                    <a:pt x="251" y="151"/>
                  </a:lnTo>
                  <a:lnTo>
                    <a:pt x="267" y="145"/>
                  </a:lnTo>
                  <a:lnTo>
                    <a:pt x="267" y="129"/>
                  </a:lnTo>
                  <a:lnTo>
                    <a:pt x="270" y="120"/>
                  </a:lnTo>
                  <a:lnTo>
                    <a:pt x="278" y="120"/>
                  </a:lnTo>
                  <a:lnTo>
                    <a:pt x="285" y="115"/>
                  </a:lnTo>
                  <a:lnTo>
                    <a:pt x="297" y="118"/>
                  </a:lnTo>
                  <a:lnTo>
                    <a:pt x="303" y="102"/>
                  </a:lnTo>
                  <a:lnTo>
                    <a:pt x="317" y="100"/>
                  </a:lnTo>
                  <a:lnTo>
                    <a:pt x="333" y="81"/>
                  </a:lnTo>
                  <a:lnTo>
                    <a:pt x="346" y="81"/>
                  </a:lnTo>
                  <a:lnTo>
                    <a:pt x="354" y="78"/>
                  </a:lnTo>
                  <a:lnTo>
                    <a:pt x="348" y="72"/>
                  </a:lnTo>
                  <a:lnTo>
                    <a:pt x="345" y="72"/>
                  </a:lnTo>
                  <a:lnTo>
                    <a:pt x="342" y="64"/>
                  </a:lnTo>
                  <a:lnTo>
                    <a:pt x="325" y="66"/>
                  </a:lnTo>
                  <a:lnTo>
                    <a:pt x="317" y="65"/>
                  </a:lnTo>
                  <a:lnTo>
                    <a:pt x="314" y="61"/>
                  </a:lnTo>
                  <a:lnTo>
                    <a:pt x="317" y="52"/>
                  </a:lnTo>
                  <a:lnTo>
                    <a:pt x="319" y="36"/>
                  </a:lnTo>
                  <a:lnTo>
                    <a:pt x="183" y="31"/>
                  </a:lnTo>
                  <a:lnTo>
                    <a:pt x="145" y="0"/>
                  </a:lnTo>
                  <a:lnTo>
                    <a:pt x="130" y="36"/>
                  </a:lnTo>
                  <a:lnTo>
                    <a:pt x="55" y="20"/>
                  </a:lnTo>
                  <a:lnTo>
                    <a:pt x="0" y="43"/>
                  </a:lnTo>
                  <a:lnTo>
                    <a:pt x="4" y="5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80" name="Freeform 112"/>
            <p:cNvSpPr>
              <a:spLocks/>
            </p:cNvSpPr>
            <p:nvPr/>
          </p:nvSpPr>
          <p:spPr bwMode="auto">
            <a:xfrm>
              <a:off x="5427462" y="2748518"/>
              <a:ext cx="1070046" cy="552572"/>
            </a:xfrm>
            <a:custGeom>
              <a:avLst/>
              <a:gdLst/>
              <a:ahLst/>
              <a:cxnLst>
                <a:cxn ang="0">
                  <a:pos x="511" y="290"/>
                </a:cxn>
                <a:cxn ang="0">
                  <a:pos x="479" y="303"/>
                </a:cxn>
                <a:cxn ang="0">
                  <a:pos x="475" y="291"/>
                </a:cxn>
                <a:cxn ang="0">
                  <a:pos x="462" y="291"/>
                </a:cxn>
                <a:cxn ang="0">
                  <a:pos x="428" y="283"/>
                </a:cxn>
                <a:cxn ang="0">
                  <a:pos x="402" y="290"/>
                </a:cxn>
                <a:cxn ang="0">
                  <a:pos x="376" y="306"/>
                </a:cxn>
                <a:cxn ang="0">
                  <a:pos x="346" y="315"/>
                </a:cxn>
                <a:cxn ang="0">
                  <a:pos x="320" y="288"/>
                </a:cxn>
                <a:cxn ang="0">
                  <a:pos x="309" y="251"/>
                </a:cxn>
                <a:cxn ang="0">
                  <a:pos x="273" y="224"/>
                </a:cxn>
                <a:cxn ang="0">
                  <a:pos x="241" y="202"/>
                </a:cxn>
                <a:cxn ang="0">
                  <a:pos x="258" y="189"/>
                </a:cxn>
                <a:cxn ang="0">
                  <a:pos x="255" y="160"/>
                </a:cxn>
                <a:cxn ang="0">
                  <a:pos x="265" y="138"/>
                </a:cxn>
                <a:cxn ang="0">
                  <a:pos x="248" y="137"/>
                </a:cxn>
                <a:cxn ang="0">
                  <a:pos x="243" y="144"/>
                </a:cxn>
                <a:cxn ang="0">
                  <a:pos x="230" y="146"/>
                </a:cxn>
                <a:cxn ang="0">
                  <a:pos x="220" y="146"/>
                </a:cxn>
                <a:cxn ang="0">
                  <a:pos x="206" y="161"/>
                </a:cxn>
                <a:cxn ang="0">
                  <a:pos x="157" y="278"/>
                </a:cxn>
                <a:cxn ang="0">
                  <a:pos x="134" y="245"/>
                </a:cxn>
                <a:cxn ang="0">
                  <a:pos x="99" y="260"/>
                </a:cxn>
                <a:cxn ang="0">
                  <a:pos x="80" y="230"/>
                </a:cxn>
                <a:cxn ang="0">
                  <a:pos x="93" y="208"/>
                </a:cxn>
                <a:cxn ang="0">
                  <a:pos x="93" y="175"/>
                </a:cxn>
                <a:cxn ang="0">
                  <a:pos x="112" y="150"/>
                </a:cxn>
                <a:cxn ang="0">
                  <a:pos x="99" y="120"/>
                </a:cxn>
                <a:cxn ang="0">
                  <a:pos x="66" y="130"/>
                </a:cxn>
                <a:cxn ang="0">
                  <a:pos x="29" y="117"/>
                </a:cxn>
                <a:cxn ang="0">
                  <a:pos x="6" y="86"/>
                </a:cxn>
                <a:cxn ang="0">
                  <a:pos x="45" y="65"/>
                </a:cxn>
                <a:cxn ang="0">
                  <a:pos x="73" y="42"/>
                </a:cxn>
                <a:cxn ang="0">
                  <a:pos x="107" y="62"/>
                </a:cxn>
                <a:cxn ang="0">
                  <a:pos x="128" y="78"/>
                </a:cxn>
                <a:cxn ang="0">
                  <a:pos x="190" y="87"/>
                </a:cxn>
                <a:cxn ang="0">
                  <a:pos x="247" y="93"/>
                </a:cxn>
                <a:cxn ang="0">
                  <a:pos x="236" y="71"/>
                </a:cxn>
                <a:cxn ang="0">
                  <a:pos x="243" y="50"/>
                </a:cxn>
                <a:cxn ang="0">
                  <a:pos x="259" y="27"/>
                </a:cxn>
                <a:cxn ang="0">
                  <a:pos x="273" y="15"/>
                </a:cxn>
                <a:cxn ang="0">
                  <a:pos x="309" y="0"/>
                </a:cxn>
                <a:cxn ang="0">
                  <a:pos x="340" y="27"/>
                </a:cxn>
                <a:cxn ang="0">
                  <a:pos x="369" y="38"/>
                </a:cxn>
                <a:cxn ang="0">
                  <a:pos x="390" y="49"/>
                </a:cxn>
                <a:cxn ang="0">
                  <a:pos x="410" y="53"/>
                </a:cxn>
                <a:cxn ang="0">
                  <a:pos x="445" y="106"/>
                </a:cxn>
                <a:cxn ang="0">
                  <a:pos x="472" y="160"/>
                </a:cxn>
                <a:cxn ang="0">
                  <a:pos x="497" y="179"/>
                </a:cxn>
                <a:cxn ang="0">
                  <a:pos x="542" y="215"/>
                </a:cxn>
                <a:cxn ang="0">
                  <a:pos x="569" y="260"/>
                </a:cxn>
              </a:cxnLst>
              <a:rect l="0" t="0" r="r" b="b"/>
              <a:pathLst>
                <a:path w="574" h="318">
                  <a:moveTo>
                    <a:pt x="574" y="282"/>
                  </a:moveTo>
                  <a:lnTo>
                    <a:pt x="563" y="269"/>
                  </a:lnTo>
                  <a:lnTo>
                    <a:pt x="511" y="290"/>
                  </a:lnTo>
                  <a:lnTo>
                    <a:pt x="507" y="305"/>
                  </a:lnTo>
                  <a:lnTo>
                    <a:pt x="486" y="305"/>
                  </a:lnTo>
                  <a:lnTo>
                    <a:pt x="479" y="303"/>
                  </a:lnTo>
                  <a:lnTo>
                    <a:pt x="477" y="298"/>
                  </a:lnTo>
                  <a:lnTo>
                    <a:pt x="475" y="298"/>
                  </a:lnTo>
                  <a:lnTo>
                    <a:pt x="475" y="291"/>
                  </a:lnTo>
                  <a:lnTo>
                    <a:pt x="471" y="287"/>
                  </a:lnTo>
                  <a:lnTo>
                    <a:pt x="469" y="287"/>
                  </a:lnTo>
                  <a:lnTo>
                    <a:pt x="462" y="291"/>
                  </a:lnTo>
                  <a:lnTo>
                    <a:pt x="432" y="288"/>
                  </a:lnTo>
                  <a:lnTo>
                    <a:pt x="432" y="284"/>
                  </a:lnTo>
                  <a:lnTo>
                    <a:pt x="428" y="283"/>
                  </a:lnTo>
                  <a:lnTo>
                    <a:pt x="425" y="282"/>
                  </a:lnTo>
                  <a:lnTo>
                    <a:pt x="415" y="290"/>
                  </a:lnTo>
                  <a:lnTo>
                    <a:pt x="402" y="290"/>
                  </a:lnTo>
                  <a:lnTo>
                    <a:pt x="396" y="296"/>
                  </a:lnTo>
                  <a:lnTo>
                    <a:pt x="383" y="299"/>
                  </a:lnTo>
                  <a:lnTo>
                    <a:pt x="376" y="306"/>
                  </a:lnTo>
                  <a:lnTo>
                    <a:pt x="368" y="311"/>
                  </a:lnTo>
                  <a:lnTo>
                    <a:pt x="358" y="318"/>
                  </a:lnTo>
                  <a:lnTo>
                    <a:pt x="346" y="315"/>
                  </a:lnTo>
                  <a:lnTo>
                    <a:pt x="328" y="315"/>
                  </a:lnTo>
                  <a:lnTo>
                    <a:pt x="318" y="305"/>
                  </a:lnTo>
                  <a:lnTo>
                    <a:pt x="320" y="288"/>
                  </a:lnTo>
                  <a:lnTo>
                    <a:pt x="322" y="268"/>
                  </a:lnTo>
                  <a:lnTo>
                    <a:pt x="316" y="268"/>
                  </a:lnTo>
                  <a:lnTo>
                    <a:pt x="309" y="251"/>
                  </a:lnTo>
                  <a:lnTo>
                    <a:pt x="305" y="241"/>
                  </a:lnTo>
                  <a:lnTo>
                    <a:pt x="286" y="233"/>
                  </a:lnTo>
                  <a:lnTo>
                    <a:pt x="273" y="224"/>
                  </a:lnTo>
                  <a:lnTo>
                    <a:pt x="262" y="224"/>
                  </a:lnTo>
                  <a:lnTo>
                    <a:pt x="237" y="216"/>
                  </a:lnTo>
                  <a:lnTo>
                    <a:pt x="241" y="202"/>
                  </a:lnTo>
                  <a:lnTo>
                    <a:pt x="243" y="197"/>
                  </a:lnTo>
                  <a:lnTo>
                    <a:pt x="249" y="191"/>
                  </a:lnTo>
                  <a:lnTo>
                    <a:pt x="258" y="189"/>
                  </a:lnTo>
                  <a:lnTo>
                    <a:pt x="262" y="181"/>
                  </a:lnTo>
                  <a:lnTo>
                    <a:pt x="255" y="173"/>
                  </a:lnTo>
                  <a:lnTo>
                    <a:pt x="255" y="160"/>
                  </a:lnTo>
                  <a:lnTo>
                    <a:pt x="258" y="159"/>
                  </a:lnTo>
                  <a:lnTo>
                    <a:pt x="259" y="146"/>
                  </a:lnTo>
                  <a:lnTo>
                    <a:pt x="265" y="138"/>
                  </a:lnTo>
                  <a:lnTo>
                    <a:pt x="264" y="137"/>
                  </a:lnTo>
                  <a:lnTo>
                    <a:pt x="255" y="136"/>
                  </a:lnTo>
                  <a:lnTo>
                    <a:pt x="248" y="137"/>
                  </a:lnTo>
                  <a:lnTo>
                    <a:pt x="247" y="140"/>
                  </a:lnTo>
                  <a:lnTo>
                    <a:pt x="247" y="143"/>
                  </a:lnTo>
                  <a:lnTo>
                    <a:pt x="243" y="144"/>
                  </a:lnTo>
                  <a:lnTo>
                    <a:pt x="239" y="145"/>
                  </a:lnTo>
                  <a:lnTo>
                    <a:pt x="236" y="144"/>
                  </a:lnTo>
                  <a:lnTo>
                    <a:pt x="230" y="146"/>
                  </a:lnTo>
                  <a:lnTo>
                    <a:pt x="230" y="145"/>
                  </a:lnTo>
                  <a:lnTo>
                    <a:pt x="226" y="144"/>
                  </a:lnTo>
                  <a:lnTo>
                    <a:pt x="220" y="146"/>
                  </a:lnTo>
                  <a:lnTo>
                    <a:pt x="211" y="154"/>
                  </a:lnTo>
                  <a:lnTo>
                    <a:pt x="207" y="157"/>
                  </a:lnTo>
                  <a:lnTo>
                    <a:pt x="206" y="161"/>
                  </a:lnTo>
                  <a:lnTo>
                    <a:pt x="158" y="187"/>
                  </a:lnTo>
                  <a:lnTo>
                    <a:pt x="165" y="280"/>
                  </a:lnTo>
                  <a:lnTo>
                    <a:pt x="157" y="278"/>
                  </a:lnTo>
                  <a:lnTo>
                    <a:pt x="153" y="261"/>
                  </a:lnTo>
                  <a:lnTo>
                    <a:pt x="141" y="253"/>
                  </a:lnTo>
                  <a:lnTo>
                    <a:pt x="134" y="245"/>
                  </a:lnTo>
                  <a:lnTo>
                    <a:pt x="123" y="241"/>
                  </a:lnTo>
                  <a:lnTo>
                    <a:pt x="108" y="247"/>
                  </a:lnTo>
                  <a:lnTo>
                    <a:pt x="99" y="260"/>
                  </a:lnTo>
                  <a:lnTo>
                    <a:pt x="96" y="255"/>
                  </a:lnTo>
                  <a:lnTo>
                    <a:pt x="97" y="234"/>
                  </a:lnTo>
                  <a:lnTo>
                    <a:pt x="80" y="230"/>
                  </a:lnTo>
                  <a:lnTo>
                    <a:pt x="77" y="222"/>
                  </a:lnTo>
                  <a:lnTo>
                    <a:pt x="69" y="213"/>
                  </a:lnTo>
                  <a:lnTo>
                    <a:pt x="93" y="208"/>
                  </a:lnTo>
                  <a:lnTo>
                    <a:pt x="83" y="202"/>
                  </a:lnTo>
                  <a:lnTo>
                    <a:pt x="83" y="189"/>
                  </a:lnTo>
                  <a:lnTo>
                    <a:pt x="93" y="175"/>
                  </a:lnTo>
                  <a:lnTo>
                    <a:pt x="105" y="166"/>
                  </a:lnTo>
                  <a:lnTo>
                    <a:pt x="116" y="154"/>
                  </a:lnTo>
                  <a:lnTo>
                    <a:pt x="112" y="150"/>
                  </a:lnTo>
                  <a:lnTo>
                    <a:pt x="112" y="129"/>
                  </a:lnTo>
                  <a:lnTo>
                    <a:pt x="105" y="118"/>
                  </a:lnTo>
                  <a:lnTo>
                    <a:pt x="99" y="120"/>
                  </a:lnTo>
                  <a:lnTo>
                    <a:pt x="86" y="120"/>
                  </a:lnTo>
                  <a:lnTo>
                    <a:pt x="76" y="129"/>
                  </a:lnTo>
                  <a:lnTo>
                    <a:pt x="66" y="130"/>
                  </a:lnTo>
                  <a:lnTo>
                    <a:pt x="59" y="138"/>
                  </a:lnTo>
                  <a:lnTo>
                    <a:pt x="48" y="159"/>
                  </a:lnTo>
                  <a:lnTo>
                    <a:pt x="29" y="117"/>
                  </a:lnTo>
                  <a:lnTo>
                    <a:pt x="0" y="102"/>
                  </a:lnTo>
                  <a:lnTo>
                    <a:pt x="8" y="92"/>
                  </a:lnTo>
                  <a:lnTo>
                    <a:pt x="6" y="86"/>
                  </a:lnTo>
                  <a:lnTo>
                    <a:pt x="13" y="78"/>
                  </a:lnTo>
                  <a:lnTo>
                    <a:pt x="22" y="60"/>
                  </a:lnTo>
                  <a:lnTo>
                    <a:pt x="45" y="65"/>
                  </a:lnTo>
                  <a:lnTo>
                    <a:pt x="43" y="51"/>
                  </a:lnTo>
                  <a:lnTo>
                    <a:pt x="54" y="53"/>
                  </a:lnTo>
                  <a:lnTo>
                    <a:pt x="73" y="42"/>
                  </a:lnTo>
                  <a:lnTo>
                    <a:pt x="91" y="41"/>
                  </a:lnTo>
                  <a:lnTo>
                    <a:pt x="96" y="51"/>
                  </a:lnTo>
                  <a:lnTo>
                    <a:pt x="107" y="62"/>
                  </a:lnTo>
                  <a:lnTo>
                    <a:pt x="114" y="80"/>
                  </a:lnTo>
                  <a:lnTo>
                    <a:pt x="121" y="71"/>
                  </a:lnTo>
                  <a:lnTo>
                    <a:pt x="128" y="78"/>
                  </a:lnTo>
                  <a:lnTo>
                    <a:pt x="153" y="78"/>
                  </a:lnTo>
                  <a:lnTo>
                    <a:pt x="174" y="73"/>
                  </a:lnTo>
                  <a:lnTo>
                    <a:pt x="190" y="87"/>
                  </a:lnTo>
                  <a:lnTo>
                    <a:pt x="204" y="87"/>
                  </a:lnTo>
                  <a:lnTo>
                    <a:pt x="218" y="92"/>
                  </a:lnTo>
                  <a:lnTo>
                    <a:pt x="247" y="93"/>
                  </a:lnTo>
                  <a:lnTo>
                    <a:pt x="255" y="78"/>
                  </a:lnTo>
                  <a:lnTo>
                    <a:pt x="243" y="71"/>
                  </a:lnTo>
                  <a:lnTo>
                    <a:pt x="236" y="71"/>
                  </a:lnTo>
                  <a:lnTo>
                    <a:pt x="232" y="64"/>
                  </a:lnTo>
                  <a:lnTo>
                    <a:pt x="227" y="51"/>
                  </a:lnTo>
                  <a:lnTo>
                    <a:pt x="243" y="50"/>
                  </a:lnTo>
                  <a:lnTo>
                    <a:pt x="255" y="37"/>
                  </a:lnTo>
                  <a:lnTo>
                    <a:pt x="258" y="32"/>
                  </a:lnTo>
                  <a:lnTo>
                    <a:pt x="259" y="27"/>
                  </a:lnTo>
                  <a:lnTo>
                    <a:pt x="266" y="27"/>
                  </a:lnTo>
                  <a:lnTo>
                    <a:pt x="259" y="16"/>
                  </a:lnTo>
                  <a:lnTo>
                    <a:pt x="273" y="15"/>
                  </a:lnTo>
                  <a:lnTo>
                    <a:pt x="279" y="16"/>
                  </a:lnTo>
                  <a:lnTo>
                    <a:pt x="307" y="5"/>
                  </a:lnTo>
                  <a:lnTo>
                    <a:pt x="309" y="0"/>
                  </a:lnTo>
                  <a:lnTo>
                    <a:pt x="327" y="1"/>
                  </a:lnTo>
                  <a:lnTo>
                    <a:pt x="335" y="10"/>
                  </a:lnTo>
                  <a:lnTo>
                    <a:pt x="340" y="27"/>
                  </a:lnTo>
                  <a:lnTo>
                    <a:pt x="358" y="30"/>
                  </a:lnTo>
                  <a:lnTo>
                    <a:pt x="362" y="37"/>
                  </a:lnTo>
                  <a:lnTo>
                    <a:pt x="369" y="38"/>
                  </a:lnTo>
                  <a:lnTo>
                    <a:pt x="369" y="51"/>
                  </a:lnTo>
                  <a:lnTo>
                    <a:pt x="386" y="55"/>
                  </a:lnTo>
                  <a:lnTo>
                    <a:pt x="390" y="49"/>
                  </a:lnTo>
                  <a:lnTo>
                    <a:pt x="402" y="46"/>
                  </a:lnTo>
                  <a:lnTo>
                    <a:pt x="411" y="42"/>
                  </a:lnTo>
                  <a:lnTo>
                    <a:pt x="410" y="53"/>
                  </a:lnTo>
                  <a:lnTo>
                    <a:pt x="423" y="60"/>
                  </a:lnTo>
                  <a:lnTo>
                    <a:pt x="432" y="73"/>
                  </a:lnTo>
                  <a:lnTo>
                    <a:pt x="445" y="106"/>
                  </a:lnTo>
                  <a:lnTo>
                    <a:pt x="455" y="144"/>
                  </a:lnTo>
                  <a:lnTo>
                    <a:pt x="466" y="143"/>
                  </a:lnTo>
                  <a:lnTo>
                    <a:pt x="472" y="160"/>
                  </a:lnTo>
                  <a:lnTo>
                    <a:pt x="492" y="159"/>
                  </a:lnTo>
                  <a:lnTo>
                    <a:pt x="497" y="170"/>
                  </a:lnTo>
                  <a:lnTo>
                    <a:pt x="497" y="179"/>
                  </a:lnTo>
                  <a:lnTo>
                    <a:pt x="512" y="187"/>
                  </a:lnTo>
                  <a:lnTo>
                    <a:pt x="531" y="202"/>
                  </a:lnTo>
                  <a:lnTo>
                    <a:pt x="542" y="215"/>
                  </a:lnTo>
                  <a:lnTo>
                    <a:pt x="551" y="224"/>
                  </a:lnTo>
                  <a:lnTo>
                    <a:pt x="558" y="252"/>
                  </a:lnTo>
                  <a:lnTo>
                    <a:pt x="569" y="260"/>
                  </a:lnTo>
                  <a:lnTo>
                    <a:pt x="572" y="272"/>
                  </a:lnTo>
                  <a:lnTo>
                    <a:pt x="574" y="28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81" name="Freeform 114"/>
            <p:cNvSpPr>
              <a:spLocks/>
            </p:cNvSpPr>
            <p:nvPr/>
          </p:nvSpPr>
          <p:spPr bwMode="auto">
            <a:xfrm>
              <a:off x="6085522" y="3238535"/>
              <a:ext cx="247938" cy="184191"/>
            </a:xfrm>
            <a:custGeom>
              <a:avLst/>
              <a:gdLst/>
              <a:ahLst/>
              <a:cxnLst>
                <a:cxn ang="0">
                  <a:pos x="133" y="24"/>
                </a:cxn>
                <a:cxn ang="0">
                  <a:pos x="126" y="23"/>
                </a:cxn>
                <a:cxn ang="0">
                  <a:pos x="124" y="17"/>
                </a:cxn>
                <a:cxn ang="0">
                  <a:pos x="120" y="17"/>
                </a:cxn>
                <a:cxn ang="0">
                  <a:pos x="120" y="10"/>
                </a:cxn>
                <a:cxn ang="0">
                  <a:pos x="117" y="6"/>
                </a:cxn>
                <a:cxn ang="0">
                  <a:pos x="116" y="6"/>
                </a:cxn>
                <a:cxn ang="0">
                  <a:pos x="109" y="10"/>
                </a:cxn>
                <a:cxn ang="0">
                  <a:pos x="77" y="8"/>
                </a:cxn>
                <a:cxn ang="0">
                  <a:pos x="76" y="3"/>
                </a:cxn>
                <a:cxn ang="0">
                  <a:pos x="73" y="2"/>
                </a:cxn>
                <a:cxn ang="0">
                  <a:pos x="69" y="0"/>
                </a:cxn>
                <a:cxn ang="0">
                  <a:pos x="59" y="9"/>
                </a:cxn>
                <a:cxn ang="0">
                  <a:pos x="46" y="9"/>
                </a:cxn>
                <a:cxn ang="0">
                  <a:pos x="40" y="16"/>
                </a:cxn>
                <a:cxn ang="0">
                  <a:pos x="25" y="21"/>
                </a:cxn>
                <a:cxn ang="0">
                  <a:pos x="35" y="26"/>
                </a:cxn>
                <a:cxn ang="0">
                  <a:pos x="22" y="37"/>
                </a:cxn>
                <a:cxn ang="0">
                  <a:pos x="38" y="40"/>
                </a:cxn>
                <a:cxn ang="0">
                  <a:pos x="49" y="49"/>
                </a:cxn>
                <a:cxn ang="0">
                  <a:pos x="40" y="51"/>
                </a:cxn>
                <a:cxn ang="0">
                  <a:pos x="31" y="56"/>
                </a:cxn>
                <a:cxn ang="0">
                  <a:pos x="21" y="58"/>
                </a:cxn>
                <a:cxn ang="0">
                  <a:pos x="21" y="62"/>
                </a:cxn>
                <a:cxn ang="0">
                  <a:pos x="14" y="64"/>
                </a:cxn>
                <a:cxn ang="0">
                  <a:pos x="4" y="71"/>
                </a:cxn>
                <a:cxn ang="0">
                  <a:pos x="0" y="103"/>
                </a:cxn>
                <a:cxn ang="0">
                  <a:pos x="21" y="106"/>
                </a:cxn>
                <a:cxn ang="0">
                  <a:pos x="46" y="99"/>
                </a:cxn>
                <a:cxn ang="0">
                  <a:pos x="90" y="64"/>
                </a:cxn>
                <a:cxn ang="0">
                  <a:pos x="133" y="24"/>
                </a:cxn>
              </a:cxnLst>
              <a:rect l="0" t="0" r="r" b="b"/>
              <a:pathLst>
                <a:path w="133" h="106">
                  <a:moveTo>
                    <a:pt x="133" y="24"/>
                  </a:moveTo>
                  <a:lnTo>
                    <a:pt x="126" y="23"/>
                  </a:lnTo>
                  <a:lnTo>
                    <a:pt x="124" y="17"/>
                  </a:lnTo>
                  <a:lnTo>
                    <a:pt x="120" y="17"/>
                  </a:lnTo>
                  <a:lnTo>
                    <a:pt x="120" y="10"/>
                  </a:lnTo>
                  <a:lnTo>
                    <a:pt x="117" y="6"/>
                  </a:lnTo>
                  <a:lnTo>
                    <a:pt x="116" y="6"/>
                  </a:lnTo>
                  <a:lnTo>
                    <a:pt x="109" y="10"/>
                  </a:lnTo>
                  <a:lnTo>
                    <a:pt x="77" y="8"/>
                  </a:lnTo>
                  <a:lnTo>
                    <a:pt x="76" y="3"/>
                  </a:lnTo>
                  <a:lnTo>
                    <a:pt x="73" y="2"/>
                  </a:lnTo>
                  <a:lnTo>
                    <a:pt x="69" y="0"/>
                  </a:lnTo>
                  <a:lnTo>
                    <a:pt x="59" y="9"/>
                  </a:lnTo>
                  <a:lnTo>
                    <a:pt x="46" y="9"/>
                  </a:lnTo>
                  <a:lnTo>
                    <a:pt x="40" y="16"/>
                  </a:lnTo>
                  <a:lnTo>
                    <a:pt x="25" y="21"/>
                  </a:lnTo>
                  <a:lnTo>
                    <a:pt x="35" y="26"/>
                  </a:lnTo>
                  <a:lnTo>
                    <a:pt x="22" y="37"/>
                  </a:lnTo>
                  <a:lnTo>
                    <a:pt x="38" y="40"/>
                  </a:lnTo>
                  <a:lnTo>
                    <a:pt x="49" y="49"/>
                  </a:lnTo>
                  <a:lnTo>
                    <a:pt x="40" y="51"/>
                  </a:lnTo>
                  <a:lnTo>
                    <a:pt x="31" y="56"/>
                  </a:lnTo>
                  <a:lnTo>
                    <a:pt x="21" y="58"/>
                  </a:lnTo>
                  <a:lnTo>
                    <a:pt x="21" y="62"/>
                  </a:lnTo>
                  <a:lnTo>
                    <a:pt x="14" y="64"/>
                  </a:lnTo>
                  <a:lnTo>
                    <a:pt x="4" y="71"/>
                  </a:lnTo>
                  <a:lnTo>
                    <a:pt x="0" y="103"/>
                  </a:lnTo>
                  <a:lnTo>
                    <a:pt x="21" y="106"/>
                  </a:lnTo>
                  <a:lnTo>
                    <a:pt x="46" y="99"/>
                  </a:lnTo>
                  <a:lnTo>
                    <a:pt x="90" y="64"/>
                  </a:lnTo>
                  <a:lnTo>
                    <a:pt x="133" y="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82" name="Freeform 116"/>
            <p:cNvSpPr>
              <a:spLocks/>
            </p:cNvSpPr>
            <p:nvPr/>
          </p:nvSpPr>
          <p:spPr bwMode="auto">
            <a:xfrm>
              <a:off x="5723869" y="3038705"/>
              <a:ext cx="460455" cy="430937"/>
            </a:xfrm>
            <a:custGeom>
              <a:avLst/>
              <a:gdLst/>
              <a:ahLst/>
              <a:cxnLst>
                <a:cxn ang="0">
                  <a:pos x="233" y="142"/>
                </a:cxn>
                <a:cxn ang="0">
                  <a:pos x="238" y="154"/>
                </a:cxn>
                <a:cxn ang="0">
                  <a:pos x="239" y="164"/>
                </a:cxn>
                <a:cxn ang="0">
                  <a:pos x="220" y="170"/>
                </a:cxn>
                <a:cxn ang="0">
                  <a:pos x="201" y="170"/>
                </a:cxn>
                <a:cxn ang="0">
                  <a:pos x="188" y="178"/>
                </a:cxn>
                <a:cxn ang="0">
                  <a:pos x="190" y="206"/>
                </a:cxn>
                <a:cxn ang="0">
                  <a:pos x="175" y="245"/>
                </a:cxn>
                <a:cxn ang="0">
                  <a:pos x="160" y="234"/>
                </a:cxn>
                <a:cxn ang="0">
                  <a:pos x="160" y="210"/>
                </a:cxn>
                <a:cxn ang="0">
                  <a:pos x="130" y="199"/>
                </a:cxn>
                <a:cxn ang="0">
                  <a:pos x="99" y="180"/>
                </a:cxn>
                <a:cxn ang="0">
                  <a:pos x="88" y="163"/>
                </a:cxn>
                <a:cxn ang="0">
                  <a:pos x="68" y="151"/>
                </a:cxn>
                <a:cxn ang="0">
                  <a:pos x="58" y="135"/>
                </a:cxn>
                <a:cxn ang="0">
                  <a:pos x="51" y="121"/>
                </a:cxn>
                <a:cxn ang="0">
                  <a:pos x="44" y="107"/>
                </a:cxn>
                <a:cxn ang="0">
                  <a:pos x="28" y="100"/>
                </a:cxn>
                <a:cxn ang="0">
                  <a:pos x="22" y="100"/>
                </a:cxn>
                <a:cxn ang="0">
                  <a:pos x="8" y="115"/>
                </a:cxn>
                <a:cxn ang="0">
                  <a:pos x="48" y="0"/>
                </a:cxn>
                <a:cxn ang="0">
                  <a:pos x="45" y="9"/>
                </a:cxn>
                <a:cxn ang="0">
                  <a:pos x="40" y="20"/>
                </a:cxn>
                <a:cxn ang="0">
                  <a:pos x="35" y="42"/>
                </a:cxn>
                <a:cxn ang="0">
                  <a:pos x="48" y="57"/>
                </a:cxn>
                <a:cxn ang="0">
                  <a:pos x="62" y="64"/>
                </a:cxn>
                <a:cxn ang="0">
                  <a:pos x="80" y="54"/>
                </a:cxn>
                <a:cxn ang="0">
                  <a:pos x="115" y="62"/>
                </a:cxn>
                <a:cxn ang="0">
                  <a:pos x="147" y="79"/>
                </a:cxn>
                <a:cxn ang="0">
                  <a:pos x="158" y="105"/>
                </a:cxn>
                <a:cxn ang="0">
                  <a:pos x="163" y="123"/>
                </a:cxn>
                <a:cxn ang="0">
                  <a:pos x="172" y="149"/>
                </a:cxn>
                <a:cxn ang="0">
                  <a:pos x="201" y="153"/>
                </a:cxn>
                <a:cxn ang="0">
                  <a:pos x="218" y="142"/>
                </a:cxn>
              </a:cxnLst>
              <a:rect l="0" t="0" r="r" b="b"/>
              <a:pathLst>
                <a:path w="247" h="248">
                  <a:moveTo>
                    <a:pt x="225" y="135"/>
                  </a:moveTo>
                  <a:lnTo>
                    <a:pt x="233" y="142"/>
                  </a:lnTo>
                  <a:lnTo>
                    <a:pt x="222" y="151"/>
                  </a:lnTo>
                  <a:lnTo>
                    <a:pt x="238" y="154"/>
                  </a:lnTo>
                  <a:lnTo>
                    <a:pt x="247" y="163"/>
                  </a:lnTo>
                  <a:lnTo>
                    <a:pt x="239" y="164"/>
                  </a:lnTo>
                  <a:lnTo>
                    <a:pt x="231" y="169"/>
                  </a:lnTo>
                  <a:lnTo>
                    <a:pt x="220" y="170"/>
                  </a:lnTo>
                  <a:lnTo>
                    <a:pt x="211" y="164"/>
                  </a:lnTo>
                  <a:lnTo>
                    <a:pt x="201" y="170"/>
                  </a:lnTo>
                  <a:lnTo>
                    <a:pt x="194" y="169"/>
                  </a:lnTo>
                  <a:lnTo>
                    <a:pt x="188" y="178"/>
                  </a:lnTo>
                  <a:lnTo>
                    <a:pt x="190" y="190"/>
                  </a:lnTo>
                  <a:lnTo>
                    <a:pt x="190" y="206"/>
                  </a:lnTo>
                  <a:lnTo>
                    <a:pt x="188" y="229"/>
                  </a:lnTo>
                  <a:lnTo>
                    <a:pt x="175" y="245"/>
                  </a:lnTo>
                  <a:lnTo>
                    <a:pt x="164" y="248"/>
                  </a:lnTo>
                  <a:lnTo>
                    <a:pt x="160" y="234"/>
                  </a:lnTo>
                  <a:lnTo>
                    <a:pt x="166" y="219"/>
                  </a:lnTo>
                  <a:lnTo>
                    <a:pt x="160" y="210"/>
                  </a:lnTo>
                  <a:lnTo>
                    <a:pt x="151" y="207"/>
                  </a:lnTo>
                  <a:lnTo>
                    <a:pt x="130" y="199"/>
                  </a:lnTo>
                  <a:lnTo>
                    <a:pt x="111" y="190"/>
                  </a:lnTo>
                  <a:lnTo>
                    <a:pt x="99" y="180"/>
                  </a:lnTo>
                  <a:lnTo>
                    <a:pt x="90" y="175"/>
                  </a:lnTo>
                  <a:lnTo>
                    <a:pt x="88" y="163"/>
                  </a:lnTo>
                  <a:lnTo>
                    <a:pt x="80" y="153"/>
                  </a:lnTo>
                  <a:lnTo>
                    <a:pt x="68" y="151"/>
                  </a:lnTo>
                  <a:lnTo>
                    <a:pt x="59" y="142"/>
                  </a:lnTo>
                  <a:lnTo>
                    <a:pt x="58" y="135"/>
                  </a:lnTo>
                  <a:lnTo>
                    <a:pt x="61" y="126"/>
                  </a:lnTo>
                  <a:lnTo>
                    <a:pt x="51" y="121"/>
                  </a:lnTo>
                  <a:lnTo>
                    <a:pt x="52" y="111"/>
                  </a:lnTo>
                  <a:lnTo>
                    <a:pt x="44" y="107"/>
                  </a:lnTo>
                  <a:lnTo>
                    <a:pt x="38" y="100"/>
                  </a:lnTo>
                  <a:lnTo>
                    <a:pt x="28" y="100"/>
                  </a:lnTo>
                  <a:lnTo>
                    <a:pt x="28" y="106"/>
                  </a:lnTo>
                  <a:lnTo>
                    <a:pt x="22" y="100"/>
                  </a:lnTo>
                  <a:lnTo>
                    <a:pt x="15" y="111"/>
                  </a:lnTo>
                  <a:lnTo>
                    <a:pt x="8" y="115"/>
                  </a:lnTo>
                  <a:lnTo>
                    <a:pt x="0" y="25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5" y="9"/>
                  </a:lnTo>
                  <a:lnTo>
                    <a:pt x="40" y="13"/>
                  </a:lnTo>
                  <a:lnTo>
                    <a:pt x="40" y="20"/>
                  </a:lnTo>
                  <a:lnTo>
                    <a:pt x="38" y="31"/>
                  </a:lnTo>
                  <a:lnTo>
                    <a:pt x="35" y="42"/>
                  </a:lnTo>
                  <a:lnTo>
                    <a:pt x="40" y="57"/>
                  </a:lnTo>
                  <a:lnTo>
                    <a:pt x="48" y="57"/>
                  </a:lnTo>
                  <a:lnTo>
                    <a:pt x="58" y="60"/>
                  </a:lnTo>
                  <a:lnTo>
                    <a:pt x="62" y="64"/>
                  </a:lnTo>
                  <a:lnTo>
                    <a:pt x="76" y="60"/>
                  </a:lnTo>
                  <a:lnTo>
                    <a:pt x="80" y="54"/>
                  </a:lnTo>
                  <a:lnTo>
                    <a:pt x="104" y="62"/>
                  </a:lnTo>
                  <a:lnTo>
                    <a:pt x="115" y="62"/>
                  </a:lnTo>
                  <a:lnTo>
                    <a:pt x="128" y="70"/>
                  </a:lnTo>
                  <a:lnTo>
                    <a:pt x="147" y="79"/>
                  </a:lnTo>
                  <a:lnTo>
                    <a:pt x="151" y="86"/>
                  </a:lnTo>
                  <a:lnTo>
                    <a:pt x="158" y="105"/>
                  </a:lnTo>
                  <a:lnTo>
                    <a:pt x="164" y="105"/>
                  </a:lnTo>
                  <a:lnTo>
                    <a:pt x="163" y="123"/>
                  </a:lnTo>
                  <a:lnTo>
                    <a:pt x="160" y="140"/>
                  </a:lnTo>
                  <a:lnTo>
                    <a:pt x="172" y="149"/>
                  </a:lnTo>
                  <a:lnTo>
                    <a:pt x="188" y="149"/>
                  </a:lnTo>
                  <a:lnTo>
                    <a:pt x="201" y="153"/>
                  </a:lnTo>
                  <a:lnTo>
                    <a:pt x="210" y="147"/>
                  </a:lnTo>
                  <a:lnTo>
                    <a:pt x="218" y="142"/>
                  </a:lnTo>
                  <a:lnTo>
                    <a:pt x="225" y="13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83" name="Freeform 118"/>
            <p:cNvSpPr>
              <a:spLocks/>
            </p:cNvSpPr>
            <p:nvPr/>
          </p:nvSpPr>
          <p:spPr bwMode="auto">
            <a:xfrm>
              <a:off x="5608289" y="3177717"/>
              <a:ext cx="428764" cy="307564"/>
            </a:xfrm>
            <a:custGeom>
              <a:avLst/>
              <a:gdLst/>
              <a:ahLst/>
              <a:cxnLst>
                <a:cxn ang="0">
                  <a:pos x="224" y="158"/>
                </a:cxn>
                <a:cxn ang="0">
                  <a:pos x="230" y="142"/>
                </a:cxn>
                <a:cxn ang="0">
                  <a:pos x="224" y="133"/>
                </a:cxn>
                <a:cxn ang="0">
                  <a:pos x="214" y="131"/>
                </a:cxn>
                <a:cxn ang="0">
                  <a:pos x="193" y="122"/>
                </a:cxn>
                <a:cxn ang="0">
                  <a:pos x="174" y="113"/>
                </a:cxn>
                <a:cxn ang="0">
                  <a:pos x="161" y="103"/>
                </a:cxn>
                <a:cxn ang="0">
                  <a:pos x="153" y="98"/>
                </a:cxn>
                <a:cxn ang="0">
                  <a:pos x="148" y="85"/>
                </a:cxn>
                <a:cxn ang="0">
                  <a:pos x="141" y="75"/>
                </a:cxn>
                <a:cxn ang="0">
                  <a:pos x="130" y="73"/>
                </a:cxn>
                <a:cxn ang="0">
                  <a:pos x="121" y="64"/>
                </a:cxn>
                <a:cxn ang="0">
                  <a:pos x="118" y="57"/>
                </a:cxn>
                <a:cxn ang="0">
                  <a:pos x="123" y="48"/>
                </a:cxn>
                <a:cxn ang="0">
                  <a:pos x="112" y="43"/>
                </a:cxn>
                <a:cxn ang="0">
                  <a:pos x="113" y="33"/>
                </a:cxn>
                <a:cxn ang="0">
                  <a:pos x="105" y="29"/>
                </a:cxn>
                <a:cxn ang="0">
                  <a:pos x="99" y="22"/>
                </a:cxn>
                <a:cxn ang="0">
                  <a:pos x="89" y="21"/>
                </a:cxn>
                <a:cxn ang="0">
                  <a:pos x="89" y="27"/>
                </a:cxn>
                <a:cxn ang="0">
                  <a:pos x="82" y="22"/>
                </a:cxn>
                <a:cxn ang="0">
                  <a:pos x="75" y="33"/>
                </a:cxn>
                <a:cxn ang="0">
                  <a:pos x="67" y="37"/>
                </a:cxn>
                <a:cxn ang="0">
                  <a:pos x="59" y="36"/>
                </a:cxn>
                <a:cxn ang="0">
                  <a:pos x="56" y="20"/>
                </a:cxn>
                <a:cxn ang="0">
                  <a:pos x="43" y="11"/>
                </a:cxn>
                <a:cxn ang="0">
                  <a:pos x="36" y="3"/>
                </a:cxn>
                <a:cxn ang="0">
                  <a:pos x="25" y="0"/>
                </a:cxn>
                <a:cxn ang="0">
                  <a:pos x="10" y="5"/>
                </a:cxn>
                <a:cxn ang="0">
                  <a:pos x="0" y="18"/>
                </a:cxn>
                <a:cxn ang="0">
                  <a:pos x="3" y="24"/>
                </a:cxn>
                <a:cxn ang="0">
                  <a:pos x="10" y="9"/>
                </a:cxn>
                <a:cxn ang="0">
                  <a:pos x="25" y="11"/>
                </a:cxn>
                <a:cxn ang="0">
                  <a:pos x="31" y="18"/>
                </a:cxn>
                <a:cxn ang="0">
                  <a:pos x="43" y="22"/>
                </a:cxn>
                <a:cxn ang="0">
                  <a:pos x="37" y="33"/>
                </a:cxn>
                <a:cxn ang="0">
                  <a:pos x="23" y="37"/>
                </a:cxn>
                <a:cxn ang="0">
                  <a:pos x="14" y="42"/>
                </a:cxn>
                <a:cxn ang="0">
                  <a:pos x="0" y="36"/>
                </a:cxn>
                <a:cxn ang="0">
                  <a:pos x="7" y="64"/>
                </a:cxn>
                <a:cxn ang="0">
                  <a:pos x="18" y="64"/>
                </a:cxn>
                <a:cxn ang="0">
                  <a:pos x="18" y="73"/>
                </a:cxn>
                <a:cxn ang="0">
                  <a:pos x="26" y="77"/>
                </a:cxn>
                <a:cxn ang="0">
                  <a:pos x="13" y="78"/>
                </a:cxn>
                <a:cxn ang="0">
                  <a:pos x="7" y="90"/>
                </a:cxn>
                <a:cxn ang="0">
                  <a:pos x="30" y="101"/>
                </a:cxn>
                <a:cxn ang="0">
                  <a:pos x="29" y="122"/>
                </a:cxn>
                <a:cxn ang="0">
                  <a:pos x="33" y="143"/>
                </a:cxn>
                <a:cxn ang="0">
                  <a:pos x="43" y="141"/>
                </a:cxn>
                <a:cxn ang="0">
                  <a:pos x="84" y="175"/>
                </a:cxn>
                <a:cxn ang="0">
                  <a:pos x="91" y="168"/>
                </a:cxn>
                <a:cxn ang="0">
                  <a:pos x="136" y="177"/>
                </a:cxn>
                <a:cxn ang="0">
                  <a:pos x="163" y="158"/>
                </a:cxn>
                <a:cxn ang="0">
                  <a:pos x="213" y="158"/>
                </a:cxn>
                <a:cxn ang="0">
                  <a:pos x="222" y="150"/>
                </a:cxn>
                <a:cxn ang="0">
                  <a:pos x="224" y="158"/>
                </a:cxn>
              </a:cxnLst>
              <a:rect l="0" t="0" r="r" b="b"/>
              <a:pathLst>
                <a:path w="230" h="177">
                  <a:moveTo>
                    <a:pt x="224" y="158"/>
                  </a:moveTo>
                  <a:lnTo>
                    <a:pt x="230" y="142"/>
                  </a:lnTo>
                  <a:lnTo>
                    <a:pt x="224" y="133"/>
                  </a:lnTo>
                  <a:lnTo>
                    <a:pt x="214" y="131"/>
                  </a:lnTo>
                  <a:lnTo>
                    <a:pt x="193" y="122"/>
                  </a:lnTo>
                  <a:lnTo>
                    <a:pt x="174" y="113"/>
                  </a:lnTo>
                  <a:lnTo>
                    <a:pt x="161" y="103"/>
                  </a:lnTo>
                  <a:lnTo>
                    <a:pt x="153" y="98"/>
                  </a:lnTo>
                  <a:lnTo>
                    <a:pt x="148" y="85"/>
                  </a:lnTo>
                  <a:lnTo>
                    <a:pt x="141" y="75"/>
                  </a:lnTo>
                  <a:lnTo>
                    <a:pt x="130" y="73"/>
                  </a:lnTo>
                  <a:lnTo>
                    <a:pt x="121" y="64"/>
                  </a:lnTo>
                  <a:lnTo>
                    <a:pt x="118" y="57"/>
                  </a:lnTo>
                  <a:lnTo>
                    <a:pt x="123" y="48"/>
                  </a:lnTo>
                  <a:lnTo>
                    <a:pt x="112" y="43"/>
                  </a:lnTo>
                  <a:lnTo>
                    <a:pt x="113" y="33"/>
                  </a:lnTo>
                  <a:lnTo>
                    <a:pt x="105" y="29"/>
                  </a:lnTo>
                  <a:lnTo>
                    <a:pt x="99" y="22"/>
                  </a:lnTo>
                  <a:lnTo>
                    <a:pt x="89" y="21"/>
                  </a:lnTo>
                  <a:lnTo>
                    <a:pt x="89" y="27"/>
                  </a:lnTo>
                  <a:lnTo>
                    <a:pt x="82" y="22"/>
                  </a:lnTo>
                  <a:lnTo>
                    <a:pt x="75" y="33"/>
                  </a:lnTo>
                  <a:lnTo>
                    <a:pt x="67" y="37"/>
                  </a:lnTo>
                  <a:lnTo>
                    <a:pt x="59" y="36"/>
                  </a:lnTo>
                  <a:lnTo>
                    <a:pt x="56" y="20"/>
                  </a:lnTo>
                  <a:lnTo>
                    <a:pt x="43" y="11"/>
                  </a:lnTo>
                  <a:lnTo>
                    <a:pt x="36" y="3"/>
                  </a:lnTo>
                  <a:lnTo>
                    <a:pt x="25" y="0"/>
                  </a:lnTo>
                  <a:lnTo>
                    <a:pt x="10" y="5"/>
                  </a:lnTo>
                  <a:lnTo>
                    <a:pt x="0" y="18"/>
                  </a:lnTo>
                  <a:lnTo>
                    <a:pt x="3" y="24"/>
                  </a:lnTo>
                  <a:lnTo>
                    <a:pt x="10" y="9"/>
                  </a:lnTo>
                  <a:lnTo>
                    <a:pt x="25" y="11"/>
                  </a:lnTo>
                  <a:lnTo>
                    <a:pt x="31" y="18"/>
                  </a:lnTo>
                  <a:lnTo>
                    <a:pt x="43" y="22"/>
                  </a:lnTo>
                  <a:lnTo>
                    <a:pt x="37" y="33"/>
                  </a:lnTo>
                  <a:lnTo>
                    <a:pt x="23" y="37"/>
                  </a:lnTo>
                  <a:lnTo>
                    <a:pt x="14" y="42"/>
                  </a:lnTo>
                  <a:lnTo>
                    <a:pt x="0" y="36"/>
                  </a:lnTo>
                  <a:lnTo>
                    <a:pt x="7" y="64"/>
                  </a:lnTo>
                  <a:lnTo>
                    <a:pt x="18" y="64"/>
                  </a:lnTo>
                  <a:lnTo>
                    <a:pt x="18" y="73"/>
                  </a:lnTo>
                  <a:lnTo>
                    <a:pt x="26" y="77"/>
                  </a:lnTo>
                  <a:lnTo>
                    <a:pt x="13" y="78"/>
                  </a:lnTo>
                  <a:lnTo>
                    <a:pt x="7" y="90"/>
                  </a:lnTo>
                  <a:lnTo>
                    <a:pt x="30" y="101"/>
                  </a:lnTo>
                  <a:lnTo>
                    <a:pt x="29" y="122"/>
                  </a:lnTo>
                  <a:lnTo>
                    <a:pt x="33" y="143"/>
                  </a:lnTo>
                  <a:lnTo>
                    <a:pt x="43" y="141"/>
                  </a:lnTo>
                  <a:lnTo>
                    <a:pt x="84" y="175"/>
                  </a:lnTo>
                  <a:lnTo>
                    <a:pt x="91" y="168"/>
                  </a:lnTo>
                  <a:lnTo>
                    <a:pt x="136" y="177"/>
                  </a:lnTo>
                  <a:lnTo>
                    <a:pt x="163" y="158"/>
                  </a:lnTo>
                  <a:lnTo>
                    <a:pt x="213" y="158"/>
                  </a:lnTo>
                  <a:lnTo>
                    <a:pt x="222" y="150"/>
                  </a:lnTo>
                  <a:lnTo>
                    <a:pt x="224" y="15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84" name="Freeform 120"/>
            <p:cNvSpPr>
              <a:spLocks/>
            </p:cNvSpPr>
            <p:nvPr/>
          </p:nvSpPr>
          <p:spPr bwMode="auto">
            <a:xfrm>
              <a:off x="5360913" y="3355894"/>
              <a:ext cx="462320" cy="368381"/>
            </a:xfrm>
            <a:custGeom>
              <a:avLst/>
              <a:gdLst/>
              <a:ahLst/>
              <a:cxnLst>
                <a:cxn ang="0">
                  <a:pos x="215" y="160"/>
                </a:cxn>
                <a:cxn ang="0">
                  <a:pos x="217" y="169"/>
                </a:cxn>
                <a:cxn ang="0">
                  <a:pos x="219" y="175"/>
                </a:cxn>
                <a:cxn ang="0">
                  <a:pos x="235" y="176"/>
                </a:cxn>
                <a:cxn ang="0">
                  <a:pos x="240" y="188"/>
                </a:cxn>
                <a:cxn ang="0">
                  <a:pos x="248" y="197"/>
                </a:cxn>
                <a:cxn ang="0">
                  <a:pos x="241" y="199"/>
                </a:cxn>
                <a:cxn ang="0">
                  <a:pos x="226" y="199"/>
                </a:cxn>
                <a:cxn ang="0">
                  <a:pos x="223" y="212"/>
                </a:cxn>
                <a:cxn ang="0">
                  <a:pos x="180" y="203"/>
                </a:cxn>
                <a:cxn ang="0">
                  <a:pos x="171" y="185"/>
                </a:cxn>
                <a:cxn ang="0">
                  <a:pos x="158" y="181"/>
                </a:cxn>
                <a:cxn ang="0">
                  <a:pos x="145" y="185"/>
                </a:cxn>
                <a:cxn ang="0">
                  <a:pos x="124" y="185"/>
                </a:cxn>
                <a:cxn ang="0">
                  <a:pos x="102" y="175"/>
                </a:cxn>
                <a:cxn ang="0">
                  <a:pos x="78" y="136"/>
                </a:cxn>
                <a:cxn ang="0">
                  <a:pos x="62" y="136"/>
                </a:cxn>
                <a:cxn ang="0">
                  <a:pos x="51" y="140"/>
                </a:cxn>
                <a:cxn ang="0">
                  <a:pos x="46" y="132"/>
                </a:cxn>
                <a:cxn ang="0">
                  <a:pos x="39" y="127"/>
                </a:cxn>
                <a:cxn ang="0">
                  <a:pos x="39" y="108"/>
                </a:cxn>
                <a:cxn ang="0">
                  <a:pos x="24" y="108"/>
                </a:cxn>
                <a:cxn ang="0">
                  <a:pos x="22" y="106"/>
                </a:cxn>
                <a:cxn ang="0">
                  <a:pos x="22" y="95"/>
                </a:cxn>
                <a:cxn ang="0">
                  <a:pos x="11" y="95"/>
                </a:cxn>
                <a:cxn ang="0">
                  <a:pos x="8" y="92"/>
                </a:cxn>
                <a:cxn ang="0">
                  <a:pos x="8" y="80"/>
                </a:cxn>
                <a:cxn ang="0">
                  <a:pos x="16" y="76"/>
                </a:cxn>
                <a:cxn ang="0">
                  <a:pos x="11" y="64"/>
                </a:cxn>
                <a:cxn ang="0">
                  <a:pos x="2" y="57"/>
                </a:cxn>
                <a:cxn ang="0">
                  <a:pos x="2" y="50"/>
                </a:cxn>
                <a:cxn ang="0">
                  <a:pos x="10" y="34"/>
                </a:cxn>
                <a:cxn ang="0">
                  <a:pos x="2" y="23"/>
                </a:cxn>
                <a:cxn ang="0">
                  <a:pos x="0" y="12"/>
                </a:cxn>
                <a:cxn ang="0">
                  <a:pos x="11" y="0"/>
                </a:cxn>
                <a:cxn ang="0">
                  <a:pos x="14" y="1"/>
                </a:cxn>
                <a:cxn ang="0">
                  <a:pos x="40" y="20"/>
                </a:cxn>
                <a:cxn ang="0">
                  <a:pos x="40" y="16"/>
                </a:cxn>
                <a:cxn ang="0">
                  <a:pos x="44" y="9"/>
                </a:cxn>
                <a:cxn ang="0">
                  <a:pos x="53" y="3"/>
                </a:cxn>
                <a:cxn ang="0">
                  <a:pos x="62" y="14"/>
                </a:cxn>
                <a:cxn ang="0">
                  <a:pos x="72" y="16"/>
                </a:cxn>
                <a:cxn ang="0">
                  <a:pos x="69" y="25"/>
                </a:cxn>
                <a:cxn ang="0">
                  <a:pos x="64" y="34"/>
                </a:cxn>
                <a:cxn ang="0">
                  <a:pos x="94" y="50"/>
                </a:cxn>
                <a:cxn ang="0">
                  <a:pos x="114" y="62"/>
                </a:cxn>
                <a:cxn ang="0">
                  <a:pos x="140" y="51"/>
                </a:cxn>
                <a:cxn ang="0">
                  <a:pos x="168" y="40"/>
                </a:cxn>
                <a:cxn ang="0">
                  <a:pos x="177" y="36"/>
                </a:cxn>
                <a:cxn ang="0">
                  <a:pos x="219" y="71"/>
                </a:cxn>
                <a:cxn ang="0">
                  <a:pos x="219" y="90"/>
                </a:cxn>
                <a:cxn ang="0">
                  <a:pos x="209" y="98"/>
                </a:cxn>
                <a:cxn ang="0">
                  <a:pos x="219" y="106"/>
                </a:cxn>
                <a:cxn ang="0">
                  <a:pos x="217" y="112"/>
                </a:cxn>
                <a:cxn ang="0">
                  <a:pos x="207" y="120"/>
                </a:cxn>
                <a:cxn ang="0">
                  <a:pos x="219" y="135"/>
                </a:cxn>
                <a:cxn ang="0">
                  <a:pos x="228" y="135"/>
                </a:cxn>
                <a:cxn ang="0">
                  <a:pos x="228" y="144"/>
                </a:cxn>
                <a:cxn ang="0">
                  <a:pos x="215" y="154"/>
                </a:cxn>
                <a:cxn ang="0">
                  <a:pos x="215" y="160"/>
                </a:cxn>
              </a:cxnLst>
              <a:rect l="0" t="0" r="r" b="b"/>
              <a:pathLst>
                <a:path w="248" h="212">
                  <a:moveTo>
                    <a:pt x="215" y="160"/>
                  </a:moveTo>
                  <a:lnTo>
                    <a:pt x="217" y="169"/>
                  </a:lnTo>
                  <a:lnTo>
                    <a:pt x="219" y="175"/>
                  </a:lnTo>
                  <a:lnTo>
                    <a:pt x="235" y="176"/>
                  </a:lnTo>
                  <a:lnTo>
                    <a:pt x="240" y="188"/>
                  </a:lnTo>
                  <a:lnTo>
                    <a:pt x="248" y="197"/>
                  </a:lnTo>
                  <a:lnTo>
                    <a:pt x="241" y="199"/>
                  </a:lnTo>
                  <a:lnTo>
                    <a:pt x="226" y="199"/>
                  </a:lnTo>
                  <a:lnTo>
                    <a:pt x="223" y="212"/>
                  </a:lnTo>
                  <a:lnTo>
                    <a:pt x="180" y="203"/>
                  </a:lnTo>
                  <a:lnTo>
                    <a:pt x="171" y="185"/>
                  </a:lnTo>
                  <a:lnTo>
                    <a:pt x="158" y="181"/>
                  </a:lnTo>
                  <a:lnTo>
                    <a:pt x="145" y="185"/>
                  </a:lnTo>
                  <a:lnTo>
                    <a:pt x="124" y="185"/>
                  </a:lnTo>
                  <a:lnTo>
                    <a:pt x="102" y="175"/>
                  </a:lnTo>
                  <a:lnTo>
                    <a:pt x="78" y="136"/>
                  </a:lnTo>
                  <a:lnTo>
                    <a:pt x="62" y="136"/>
                  </a:lnTo>
                  <a:lnTo>
                    <a:pt x="51" y="140"/>
                  </a:lnTo>
                  <a:lnTo>
                    <a:pt x="46" y="132"/>
                  </a:lnTo>
                  <a:lnTo>
                    <a:pt x="39" y="127"/>
                  </a:lnTo>
                  <a:lnTo>
                    <a:pt x="39" y="108"/>
                  </a:lnTo>
                  <a:lnTo>
                    <a:pt x="24" y="108"/>
                  </a:lnTo>
                  <a:lnTo>
                    <a:pt x="22" y="106"/>
                  </a:lnTo>
                  <a:lnTo>
                    <a:pt x="22" y="95"/>
                  </a:lnTo>
                  <a:lnTo>
                    <a:pt x="11" y="95"/>
                  </a:lnTo>
                  <a:lnTo>
                    <a:pt x="8" y="92"/>
                  </a:lnTo>
                  <a:lnTo>
                    <a:pt x="8" y="80"/>
                  </a:lnTo>
                  <a:lnTo>
                    <a:pt x="16" y="76"/>
                  </a:lnTo>
                  <a:lnTo>
                    <a:pt x="11" y="64"/>
                  </a:lnTo>
                  <a:lnTo>
                    <a:pt x="2" y="57"/>
                  </a:lnTo>
                  <a:lnTo>
                    <a:pt x="2" y="50"/>
                  </a:lnTo>
                  <a:lnTo>
                    <a:pt x="10" y="34"/>
                  </a:lnTo>
                  <a:lnTo>
                    <a:pt x="2" y="23"/>
                  </a:lnTo>
                  <a:lnTo>
                    <a:pt x="0" y="12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40" y="20"/>
                  </a:lnTo>
                  <a:lnTo>
                    <a:pt x="40" y="16"/>
                  </a:lnTo>
                  <a:lnTo>
                    <a:pt x="44" y="9"/>
                  </a:lnTo>
                  <a:lnTo>
                    <a:pt x="53" y="3"/>
                  </a:lnTo>
                  <a:lnTo>
                    <a:pt x="62" y="14"/>
                  </a:lnTo>
                  <a:lnTo>
                    <a:pt x="72" y="16"/>
                  </a:lnTo>
                  <a:lnTo>
                    <a:pt x="69" y="25"/>
                  </a:lnTo>
                  <a:lnTo>
                    <a:pt x="64" y="34"/>
                  </a:lnTo>
                  <a:lnTo>
                    <a:pt x="94" y="50"/>
                  </a:lnTo>
                  <a:lnTo>
                    <a:pt x="114" y="62"/>
                  </a:lnTo>
                  <a:lnTo>
                    <a:pt x="140" y="51"/>
                  </a:lnTo>
                  <a:lnTo>
                    <a:pt x="168" y="40"/>
                  </a:lnTo>
                  <a:lnTo>
                    <a:pt x="177" y="36"/>
                  </a:lnTo>
                  <a:lnTo>
                    <a:pt x="219" y="71"/>
                  </a:lnTo>
                  <a:lnTo>
                    <a:pt x="219" y="90"/>
                  </a:lnTo>
                  <a:lnTo>
                    <a:pt x="209" y="98"/>
                  </a:lnTo>
                  <a:lnTo>
                    <a:pt x="219" y="106"/>
                  </a:lnTo>
                  <a:lnTo>
                    <a:pt x="217" y="112"/>
                  </a:lnTo>
                  <a:lnTo>
                    <a:pt x="207" y="120"/>
                  </a:lnTo>
                  <a:lnTo>
                    <a:pt x="219" y="135"/>
                  </a:lnTo>
                  <a:lnTo>
                    <a:pt x="228" y="135"/>
                  </a:lnTo>
                  <a:lnTo>
                    <a:pt x="228" y="144"/>
                  </a:lnTo>
                  <a:lnTo>
                    <a:pt x="215" y="154"/>
                  </a:lnTo>
                  <a:lnTo>
                    <a:pt x="215" y="16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85" name="Freeform 122"/>
            <p:cNvSpPr>
              <a:spLocks/>
            </p:cNvSpPr>
            <p:nvPr/>
          </p:nvSpPr>
          <p:spPr bwMode="auto">
            <a:xfrm>
              <a:off x="5343574" y="3301090"/>
              <a:ext cx="98802" cy="92095"/>
            </a:xfrm>
            <a:custGeom>
              <a:avLst/>
              <a:gdLst/>
              <a:ahLst/>
              <a:cxnLst>
                <a:cxn ang="0">
                  <a:pos x="53" y="46"/>
                </a:cxn>
                <a:cxn ang="0">
                  <a:pos x="51" y="40"/>
                </a:cxn>
                <a:cxn ang="0">
                  <a:pos x="51" y="35"/>
                </a:cxn>
                <a:cxn ang="0">
                  <a:pos x="44" y="35"/>
                </a:cxn>
                <a:cxn ang="0">
                  <a:pos x="39" y="14"/>
                </a:cxn>
                <a:cxn ang="0">
                  <a:pos x="34" y="10"/>
                </a:cxn>
                <a:cxn ang="0">
                  <a:pos x="38" y="3"/>
                </a:cxn>
                <a:cxn ang="0">
                  <a:pos x="26" y="7"/>
                </a:cxn>
                <a:cxn ang="0">
                  <a:pos x="20" y="0"/>
                </a:cxn>
                <a:cxn ang="0">
                  <a:pos x="13" y="3"/>
                </a:cxn>
                <a:cxn ang="0">
                  <a:pos x="0" y="7"/>
                </a:cxn>
                <a:cxn ang="0">
                  <a:pos x="25" y="36"/>
                </a:cxn>
                <a:cxn ang="0">
                  <a:pos x="26" y="38"/>
                </a:cxn>
                <a:cxn ang="0">
                  <a:pos x="35" y="36"/>
                </a:cxn>
                <a:cxn ang="0">
                  <a:pos x="39" y="39"/>
                </a:cxn>
                <a:cxn ang="0">
                  <a:pos x="46" y="46"/>
                </a:cxn>
                <a:cxn ang="0">
                  <a:pos x="51" y="53"/>
                </a:cxn>
                <a:cxn ang="0">
                  <a:pos x="53" y="46"/>
                </a:cxn>
              </a:cxnLst>
              <a:rect l="0" t="0" r="r" b="b"/>
              <a:pathLst>
                <a:path w="53" h="53">
                  <a:moveTo>
                    <a:pt x="53" y="46"/>
                  </a:moveTo>
                  <a:lnTo>
                    <a:pt x="51" y="40"/>
                  </a:lnTo>
                  <a:lnTo>
                    <a:pt x="51" y="35"/>
                  </a:lnTo>
                  <a:lnTo>
                    <a:pt x="44" y="35"/>
                  </a:lnTo>
                  <a:lnTo>
                    <a:pt x="39" y="14"/>
                  </a:lnTo>
                  <a:lnTo>
                    <a:pt x="34" y="10"/>
                  </a:lnTo>
                  <a:lnTo>
                    <a:pt x="38" y="3"/>
                  </a:lnTo>
                  <a:lnTo>
                    <a:pt x="26" y="7"/>
                  </a:lnTo>
                  <a:lnTo>
                    <a:pt x="20" y="0"/>
                  </a:lnTo>
                  <a:lnTo>
                    <a:pt x="13" y="3"/>
                  </a:lnTo>
                  <a:lnTo>
                    <a:pt x="0" y="7"/>
                  </a:lnTo>
                  <a:lnTo>
                    <a:pt x="25" y="36"/>
                  </a:lnTo>
                  <a:lnTo>
                    <a:pt x="26" y="38"/>
                  </a:lnTo>
                  <a:lnTo>
                    <a:pt x="35" y="36"/>
                  </a:lnTo>
                  <a:lnTo>
                    <a:pt x="39" y="39"/>
                  </a:lnTo>
                  <a:lnTo>
                    <a:pt x="46" y="46"/>
                  </a:lnTo>
                  <a:lnTo>
                    <a:pt x="51" y="53"/>
                  </a:lnTo>
                  <a:lnTo>
                    <a:pt x="53" y="4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86" name="Freeform 124"/>
            <p:cNvSpPr>
              <a:spLocks/>
            </p:cNvSpPr>
            <p:nvPr/>
          </p:nvSpPr>
          <p:spPr bwMode="auto">
            <a:xfrm>
              <a:off x="5328660" y="3222896"/>
              <a:ext cx="130493" cy="78194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22" y="13"/>
                </a:cxn>
                <a:cxn ang="0">
                  <a:pos x="22" y="24"/>
                </a:cxn>
                <a:cxn ang="0">
                  <a:pos x="7" y="29"/>
                </a:cxn>
                <a:cxn ang="0">
                  <a:pos x="0" y="37"/>
                </a:cxn>
                <a:cxn ang="0">
                  <a:pos x="7" y="45"/>
                </a:cxn>
                <a:cxn ang="0">
                  <a:pos x="22" y="42"/>
                </a:cxn>
                <a:cxn ang="0">
                  <a:pos x="29" y="38"/>
                </a:cxn>
                <a:cxn ang="0">
                  <a:pos x="37" y="45"/>
                </a:cxn>
                <a:cxn ang="0">
                  <a:pos x="48" y="42"/>
                </a:cxn>
                <a:cxn ang="0">
                  <a:pos x="61" y="38"/>
                </a:cxn>
                <a:cxn ang="0">
                  <a:pos x="70" y="40"/>
                </a:cxn>
                <a:cxn ang="0">
                  <a:pos x="70" y="37"/>
                </a:cxn>
                <a:cxn ang="0">
                  <a:pos x="61" y="29"/>
                </a:cxn>
                <a:cxn ang="0">
                  <a:pos x="63" y="25"/>
                </a:cxn>
                <a:cxn ang="0">
                  <a:pos x="63" y="24"/>
                </a:cxn>
                <a:cxn ang="0">
                  <a:pos x="56" y="21"/>
                </a:cxn>
                <a:cxn ang="0">
                  <a:pos x="61" y="16"/>
                </a:cxn>
                <a:cxn ang="0">
                  <a:pos x="50" y="14"/>
                </a:cxn>
                <a:cxn ang="0">
                  <a:pos x="48" y="16"/>
                </a:cxn>
                <a:cxn ang="0">
                  <a:pos x="41" y="8"/>
                </a:cxn>
                <a:cxn ang="0">
                  <a:pos x="29" y="6"/>
                </a:cxn>
                <a:cxn ang="0">
                  <a:pos x="22" y="0"/>
                </a:cxn>
                <a:cxn ang="0">
                  <a:pos x="16" y="0"/>
                </a:cxn>
              </a:cxnLst>
              <a:rect l="0" t="0" r="r" b="b"/>
              <a:pathLst>
                <a:path w="70" h="45">
                  <a:moveTo>
                    <a:pt x="16" y="0"/>
                  </a:moveTo>
                  <a:lnTo>
                    <a:pt x="22" y="13"/>
                  </a:lnTo>
                  <a:lnTo>
                    <a:pt x="22" y="24"/>
                  </a:lnTo>
                  <a:lnTo>
                    <a:pt x="7" y="29"/>
                  </a:lnTo>
                  <a:lnTo>
                    <a:pt x="0" y="37"/>
                  </a:lnTo>
                  <a:lnTo>
                    <a:pt x="7" y="45"/>
                  </a:lnTo>
                  <a:lnTo>
                    <a:pt x="22" y="42"/>
                  </a:lnTo>
                  <a:lnTo>
                    <a:pt x="29" y="38"/>
                  </a:lnTo>
                  <a:lnTo>
                    <a:pt x="37" y="45"/>
                  </a:lnTo>
                  <a:lnTo>
                    <a:pt x="48" y="42"/>
                  </a:lnTo>
                  <a:lnTo>
                    <a:pt x="61" y="38"/>
                  </a:lnTo>
                  <a:lnTo>
                    <a:pt x="70" y="40"/>
                  </a:lnTo>
                  <a:lnTo>
                    <a:pt x="70" y="37"/>
                  </a:lnTo>
                  <a:lnTo>
                    <a:pt x="61" y="29"/>
                  </a:lnTo>
                  <a:lnTo>
                    <a:pt x="63" y="25"/>
                  </a:lnTo>
                  <a:lnTo>
                    <a:pt x="63" y="24"/>
                  </a:lnTo>
                  <a:lnTo>
                    <a:pt x="56" y="21"/>
                  </a:lnTo>
                  <a:lnTo>
                    <a:pt x="61" y="16"/>
                  </a:lnTo>
                  <a:lnTo>
                    <a:pt x="50" y="14"/>
                  </a:lnTo>
                  <a:lnTo>
                    <a:pt x="48" y="16"/>
                  </a:lnTo>
                  <a:lnTo>
                    <a:pt x="41" y="8"/>
                  </a:lnTo>
                  <a:lnTo>
                    <a:pt x="29" y="6"/>
                  </a:lnTo>
                  <a:lnTo>
                    <a:pt x="22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87" name="Freeform 126"/>
            <p:cNvSpPr>
              <a:spLocks/>
            </p:cNvSpPr>
            <p:nvPr/>
          </p:nvSpPr>
          <p:spPr bwMode="auto">
            <a:xfrm>
              <a:off x="4948365" y="3269813"/>
              <a:ext cx="98802" cy="45179"/>
            </a:xfrm>
            <a:custGeom>
              <a:avLst/>
              <a:gdLst/>
              <a:ahLst/>
              <a:cxnLst>
                <a:cxn ang="0">
                  <a:pos x="9" y="15"/>
                </a:cxn>
                <a:cxn ang="0">
                  <a:pos x="9" y="11"/>
                </a:cxn>
                <a:cxn ang="0">
                  <a:pos x="17" y="8"/>
                </a:cxn>
                <a:cxn ang="0">
                  <a:pos x="13" y="4"/>
                </a:cxn>
                <a:cxn ang="0">
                  <a:pos x="28" y="0"/>
                </a:cxn>
                <a:cxn ang="0">
                  <a:pos x="48" y="15"/>
                </a:cxn>
                <a:cxn ang="0">
                  <a:pos x="53" y="15"/>
                </a:cxn>
                <a:cxn ang="0">
                  <a:pos x="51" y="19"/>
                </a:cxn>
                <a:cxn ang="0">
                  <a:pos x="47" y="18"/>
                </a:cxn>
                <a:cxn ang="0">
                  <a:pos x="38" y="19"/>
                </a:cxn>
                <a:cxn ang="0">
                  <a:pos x="22" y="15"/>
                </a:cxn>
                <a:cxn ang="0">
                  <a:pos x="13" y="21"/>
                </a:cxn>
                <a:cxn ang="0">
                  <a:pos x="7" y="24"/>
                </a:cxn>
                <a:cxn ang="0">
                  <a:pos x="2" y="26"/>
                </a:cxn>
                <a:cxn ang="0">
                  <a:pos x="2" y="24"/>
                </a:cxn>
                <a:cxn ang="0">
                  <a:pos x="0" y="20"/>
                </a:cxn>
                <a:cxn ang="0">
                  <a:pos x="9" y="15"/>
                </a:cxn>
              </a:cxnLst>
              <a:rect l="0" t="0" r="r" b="b"/>
              <a:pathLst>
                <a:path w="53" h="26">
                  <a:moveTo>
                    <a:pt x="9" y="15"/>
                  </a:moveTo>
                  <a:lnTo>
                    <a:pt x="9" y="11"/>
                  </a:lnTo>
                  <a:lnTo>
                    <a:pt x="17" y="8"/>
                  </a:lnTo>
                  <a:lnTo>
                    <a:pt x="13" y="4"/>
                  </a:lnTo>
                  <a:lnTo>
                    <a:pt x="28" y="0"/>
                  </a:lnTo>
                  <a:lnTo>
                    <a:pt x="48" y="15"/>
                  </a:lnTo>
                  <a:lnTo>
                    <a:pt x="53" y="15"/>
                  </a:lnTo>
                  <a:lnTo>
                    <a:pt x="51" y="19"/>
                  </a:lnTo>
                  <a:lnTo>
                    <a:pt x="47" y="18"/>
                  </a:lnTo>
                  <a:lnTo>
                    <a:pt x="38" y="19"/>
                  </a:lnTo>
                  <a:lnTo>
                    <a:pt x="22" y="15"/>
                  </a:lnTo>
                  <a:lnTo>
                    <a:pt x="13" y="21"/>
                  </a:lnTo>
                  <a:lnTo>
                    <a:pt x="7" y="24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9" y="1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88" name="Freeform 128"/>
            <p:cNvSpPr>
              <a:spLocks/>
            </p:cNvSpPr>
            <p:nvPr/>
          </p:nvSpPr>
          <p:spPr bwMode="auto">
            <a:xfrm>
              <a:off x="4931587" y="3269813"/>
              <a:ext cx="445542" cy="184191"/>
            </a:xfrm>
            <a:custGeom>
              <a:avLst/>
              <a:gdLst/>
              <a:ahLst/>
              <a:cxnLst>
                <a:cxn ang="0">
                  <a:pos x="60" y="18"/>
                </a:cxn>
                <a:cxn ang="0">
                  <a:pos x="78" y="6"/>
                </a:cxn>
                <a:cxn ang="0">
                  <a:pos x="121" y="1"/>
                </a:cxn>
                <a:cxn ang="0">
                  <a:pos x="141" y="8"/>
                </a:cxn>
                <a:cxn ang="0">
                  <a:pos x="174" y="20"/>
                </a:cxn>
                <a:cxn ang="0">
                  <a:pos x="204" y="16"/>
                </a:cxn>
                <a:cxn ang="0">
                  <a:pos x="239" y="53"/>
                </a:cxn>
                <a:cxn ang="0">
                  <a:pos x="231" y="77"/>
                </a:cxn>
                <a:cxn ang="0">
                  <a:pos x="231" y="105"/>
                </a:cxn>
                <a:cxn ang="0">
                  <a:pos x="204" y="101"/>
                </a:cxn>
                <a:cxn ang="0">
                  <a:pos x="183" y="103"/>
                </a:cxn>
                <a:cxn ang="0">
                  <a:pos x="137" y="96"/>
                </a:cxn>
                <a:cxn ang="0">
                  <a:pos x="127" y="103"/>
                </a:cxn>
                <a:cxn ang="0">
                  <a:pos x="126" y="92"/>
                </a:cxn>
                <a:cxn ang="0">
                  <a:pos x="100" y="96"/>
                </a:cxn>
                <a:cxn ang="0">
                  <a:pos x="84" y="90"/>
                </a:cxn>
                <a:cxn ang="0">
                  <a:pos x="69" y="88"/>
                </a:cxn>
                <a:cxn ang="0">
                  <a:pos x="60" y="84"/>
                </a:cxn>
                <a:cxn ang="0">
                  <a:pos x="59" y="90"/>
                </a:cxn>
                <a:cxn ang="0">
                  <a:pos x="50" y="92"/>
                </a:cxn>
                <a:cxn ang="0">
                  <a:pos x="39" y="85"/>
                </a:cxn>
                <a:cxn ang="0">
                  <a:pos x="27" y="90"/>
                </a:cxn>
                <a:cxn ang="0">
                  <a:pos x="29" y="84"/>
                </a:cxn>
                <a:cxn ang="0">
                  <a:pos x="20" y="79"/>
                </a:cxn>
                <a:cxn ang="0">
                  <a:pos x="16" y="68"/>
                </a:cxn>
                <a:cxn ang="0">
                  <a:pos x="6" y="63"/>
                </a:cxn>
                <a:cxn ang="0">
                  <a:pos x="0" y="63"/>
                </a:cxn>
                <a:cxn ang="0">
                  <a:pos x="6" y="59"/>
                </a:cxn>
                <a:cxn ang="0">
                  <a:pos x="10" y="48"/>
                </a:cxn>
                <a:cxn ang="0">
                  <a:pos x="2" y="42"/>
                </a:cxn>
                <a:cxn ang="0">
                  <a:pos x="14" y="31"/>
                </a:cxn>
                <a:cxn ang="0">
                  <a:pos x="45" y="31"/>
                </a:cxn>
                <a:cxn ang="0">
                  <a:pos x="66" y="30"/>
                </a:cxn>
                <a:cxn ang="0">
                  <a:pos x="60" y="27"/>
                </a:cxn>
                <a:cxn ang="0">
                  <a:pos x="67" y="22"/>
                </a:cxn>
                <a:cxn ang="0">
                  <a:pos x="57" y="18"/>
                </a:cxn>
              </a:cxnLst>
              <a:rect l="0" t="0" r="r" b="b"/>
              <a:pathLst>
                <a:path w="239" h="106">
                  <a:moveTo>
                    <a:pt x="57" y="18"/>
                  </a:moveTo>
                  <a:lnTo>
                    <a:pt x="60" y="18"/>
                  </a:lnTo>
                  <a:lnTo>
                    <a:pt x="63" y="12"/>
                  </a:lnTo>
                  <a:lnTo>
                    <a:pt x="78" y="6"/>
                  </a:lnTo>
                  <a:lnTo>
                    <a:pt x="83" y="0"/>
                  </a:lnTo>
                  <a:lnTo>
                    <a:pt x="121" y="1"/>
                  </a:lnTo>
                  <a:lnTo>
                    <a:pt x="121" y="8"/>
                  </a:lnTo>
                  <a:lnTo>
                    <a:pt x="141" y="8"/>
                  </a:lnTo>
                  <a:lnTo>
                    <a:pt x="147" y="18"/>
                  </a:lnTo>
                  <a:lnTo>
                    <a:pt x="174" y="20"/>
                  </a:lnTo>
                  <a:lnTo>
                    <a:pt x="193" y="22"/>
                  </a:lnTo>
                  <a:lnTo>
                    <a:pt x="204" y="16"/>
                  </a:lnTo>
                  <a:lnTo>
                    <a:pt x="211" y="25"/>
                  </a:lnTo>
                  <a:lnTo>
                    <a:pt x="239" y="53"/>
                  </a:lnTo>
                  <a:lnTo>
                    <a:pt x="230" y="66"/>
                  </a:lnTo>
                  <a:lnTo>
                    <a:pt x="231" y="77"/>
                  </a:lnTo>
                  <a:lnTo>
                    <a:pt x="239" y="88"/>
                  </a:lnTo>
                  <a:lnTo>
                    <a:pt x="231" y="105"/>
                  </a:lnTo>
                  <a:lnTo>
                    <a:pt x="216" y="105"/>
                  </a:lnTo>
                  <a:lnTo>
                    <a:pt x="204" y="101"/>
                  </a:lnTo>
                  <a:lnTo>
                    <a:pt x="193" y="106"/>
                  </a:lnTo>
                  <a:lnTo>
                    <a:pt x="183" y="103"/>
                  </a:lnTo>
                  <a:lnTo>
                    <a:pt x="158" y="106"/>
                  </a:lnTo>
                  <a:lnTo>
                    <a:pt x="137" y="96"/>
                  </a:lnTo>
                  <a:lnTo>
                    <a:pt x="130" y="106"/>
                  </a:lnTo>
                  <a:lnTo>
                    <a:pt x="127" y="103"/>
                  </a:lnTo>
                  <a:lnTo>
                    <a:pt x="133" y="96"/>
                  </a:lnTo>
                  <a:lnTo>
                    <a:pt x="126" y="92"/>
                  </a:lnTo>
                  <a:lnTo>
                    <a:pt x="113" y="90"/>
                  </a:lnTo>
                  <a:lnTo>
                    <a:pt x="100" y="96"/>
                  </a:lnTo>
                  <a:lnTo>
                    <a:pt x="90" y="94"/>
                  </a:lnTo>
                  <a:lnTo>
                    <a:pt x="84" y="90"/>
                  </a:lnTo>
                  <a:lnTo>
                    <a:pt x="73" y="88"/>
                  </a:lnTo>
                  <a:lnTo>
                    <a:pt x="69" y="88"/>
                  </a:lnTo>
                  <a:lnTo>
                    <a:pt x="66" y="84"/>
                  </a:lnTo>
                  <a:lnTo>
                    <a:pt x="60" y="84"/>
                  </a:lnTo>
                  <a:lnTo>
                    <a:pt x="60" y="88"/>
                  </a:lnTo>
                  <a:lnTo>
                    <a:pt x="59" y="90"/>
                  </a:lnTo>
                  <a:lnTo>
                    <a:pt x="54" y="90"/>
                  </a:lnTo>
                  <a:lnTo>
                    <a:pt x="50" y="92"/>
                  </a:lnTo>
                  <a:lnTo>
                    <a:pt x="43" y="92"/>
                  </a:lnTo>
                  <a:lnTo>
                    <a:pt x="39" y="85"/>
                  </a:lnTo>
                  <a:lnTo>
                    <a:pt x="31" y="85"/>
                  </a:lnTo>
                  <a:lnTo>
                    <a:pt x="27" y="90"/>
                  </a:lnTo>
                  <a:lnTo>
                    <a:pt x="24" y="85"/>
                  </a:lnTo>
                  <a:lnTo>
                    <a:pt x="29" y="84"/>
                  </a:lnTo>
                  <a:lnTo>
                    <a:pt x="27" y="81"/>
                  </a:lnTo>
                  <a:lnTo>
                    <a:pt x="20" y="79"/>
                  </a:lnTo>
                  <a:lnTo>
                    <a:pt x="14" y="73"/>
                  </a:lnTo>
                  <a:lnTo>
                    <a:pt x="16" y="68"/>
                  </a:lnTo>
                  <a:lnTo>
                    <a:pt x="10" y="68"/>
                  </a:lnTo>
                  <a:lnTo>
                    <a:pt x="6" y="63"/>
                  </a:lnTo>
                  <a:lnTo>
                    <a:pt x="3" y="66"/>
                  </a:lnTo>
                  <a:lnTo>
                    <a:pt x="0" y="63"/>
                  </a:lnTo>
                  <a:lnTo>
                    <a:pt x="0" y="59"/>
                  </a:lnTo>
                  <a:lnTo>
                    <a:pt x="6" y="59"/>
                  </a:lnTo>
                  <a:lnTo>
                    <a:pt x="8" y="52"/>
                  </a:lnTo>
                  <a:lnTo>
                    <a:pt x="10" y="48"/>
                  </a:lnTo>
                  <a:lnTo>
                    <a:pt x="8" y="48"/>
                  </a:lnTo>
                  <a:lnTo>
                    <a:pt x="2" y="42"/>
                  </a:lnTo>
                  <a:lnTo>
                    <a:pt x="3" y="35"/>
                  </a:lnTo>
                  <a:lnTo>
                    <a:pt x="14" y="31"/>
                  </a:lnTo>
                  <a:lnTo>
                    <a:pt x="31" y="30"/>
                  </a:lnTo>
                  <a:lnTo>
                    <a:pt x="45" y="31"/>
                  </a:lnTo>
                  <a:lnTo>
                    <a:pt x="53" y="30"/>
                  </a:lnTo>
                  <a:lnTo>
                    <a:pt x="66" y="30"/>
                  </a:lnTo>
                  <a:lnTo>
                    <a:pt x="59" y="29"/>
                  </a:lnTo>
                  <a:lnTo>
                    <a:pt x="60" y="27"/>
                  </a:lnTo>
                  <a:lnTo>
                    <a:pt x="66" y="23"/>
                  </a:lnTo>
                  <a:lnTo>
                    <a:pt x="67" y="22"/>
                  </a:lnTo>
                  <a:lnTo>
                    <a:pt x="59" y="22"/>
                  </a:lnTo>
                  <a:lnTo>
                    <a:pt x="57" y="1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89" name="Freeform 130"/>
            <p:cNvSpPr>
              <a:spLocks/>
            </p:cNvSpPr>
            <p:nvPr/>
          </p:nvSpPr>
          <p:spPr bwMode="auto">
            <a:xfrm>
              <a:off x="5526264" y="2209847"/>
              <a:ext cx="65247" cy="46916"/>
            </a:xfrm>
            <a:custGeom>
              <a:avLst/>
              <a:gdLst/>
              <a:ahLst/>
              <a:cxnLst>
                <a:cxn ang="0">
                  <a:pos x="35" y="14"/>
                </a:cxn>
                <a:cxn ang="0">
                  <a:pos x="19" y="0"/>
                </a:cxn>
                <a:cxn ang="0">
                  <a:pos x="8" y="5"/>
                </a:cxn>
                <a:cxn ang="0">
                  <a:pos x="0" y="16"/>
                </a:cxn>
                <a:cxn ang="0">
                  <a:pos x="0" y="27"/>
                </a:cxn>
                <a:cxn ang="0">
                  <a:pos x="15" y="27"/>
                </a:cxn>
                <a:cxn ang="0">
                  <a:pos x="18" y="20"/>
                </a:cxn>
                <a:cxn ang="0">
                  <a:pos x="35" y="14"/>
                </a:cxn>
              </a:cxnLst>
              <a:rect l="0" t="0" r="r" b="b"/>
              <a:pathLst>
                <a:path w="35" h="27">
                  <a:moveTo>
                    <a:pt x="35" y="14"/>
                  </a:moveTo>
                  <a:lnTo>
                    <a:pt x="19" y="0"/>
                  </a:lnTo>
                  <a:lnTo>
                    <a:pt x="8" y="5"/>
                  </a:lnTo>
                  <a:lnTo>
                    <a:pt x="0" y="16"/>
                  </a:lnTo>
                  <a:lnTo>
                    <a:pt x="0" y="27"/>
                  </a:lnTo>
                  <a:lnTo>
                    <a:pt x="15" y="27"/>
                  </a:lnTo>
                  <a:lnTo>
                    <a:pt x="18" y="20"/>
                  </a:lnTo>
                  <a:lnTo>
                    <a:pt x="35" y="1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90" name="Freeform 132"/>
            <p:cNvSpPr>
              <a:spLocks/>
            </p:cNvSpPr>
            <p:nvPr/>
          </p:nvSpPr>
          <p:spPr bwMode="auto">
            <a:xfrm>
              <a:off x="5625067" y="1688553"/>
              <a:ext cx="460455" cy="476115"/>
            </a:xfrm>
            <a:custGeom>
              <a:avLst/>
              <a:gdLst/>
              <a:ahLst/>
              <a:cxnLst>
                <a:cxn ang="0">
                  <a:pos x="247" y="3"/>
                </a:cxn>
                <a:cxn ang="0">
                  <a:pos x="232" y="27"/>
                </a:cxn>
                <a:cxn ang="0">
                  <a:pos x="179" y="59"/>
                </a:cxn>
                <a:cxn ang="0">
                  <a:pos x="168" y="58"/>
                </a:cxn>
                <a:cxn ang="0">
                  <a:pos x="122" y="100"/>
                </a:cxn>
                <a:cxn ang="0">
                  <a:pos x="103" y="111"/>
                </a:cxn>
                <a:cxn ang="0">
                  <a:pos x="103" y="132"/>
                </a:cxn>
                <a:cxn ang="0">
                  <a:pos x="85" y="135"/>
                </a:cxn>
                <a:cxn ang="0">
                  <a:pos x="76" y="161"/>
                </a:cxn>
                <a:cxn ang="0">
                  <a:pos x="68" y="181"/>
                </a:cxn>
                <a:cxn ang="0">
                  <a:pos x="48" y="192"/>
                </a:cxn>
                <a:cxn ang="0">
                  <a:pos x="53" y="205"/>
                </a:cxn>
                <a:cxn ang="0">
                  <a:pos x="52" y="228"/>
                </a:cxn>
                <a:cxn ang="0">
                  <a:pos x="57" y="247"/>
                </a:cxn>
                <a:cxn ang="0">
                  <a:pos x="57" y="255"/>
                </a:cxn>
                <a:cxn ang="0">
                  <a:pos x="68" y="260"/>
                </a:cxn>
                <a:cxn ang="0">
                  <a:pos x="70" y="265"/>
                </a:cxn>
                <a:cxn ang="0">
                  <a:pos x="70" y="273"/>
                </a:cxn>
                <a:cxn ang="0">
                  <a:pos x="65" y="269"/>
                </a:cxn>
                <a:cxn ang="0">
                  <a:pos x="65" y="274"/>
                </a:cxn>
                <a:cxn ang="0">
                  <a:pos x="52" y="274"/>
                </a:cxn>
                <a:cxn ang="0">
                  <a:pos x="36" y="260"/>
                </a:cxn>
                <a:cxn ang="0">
                  <a:pos x="16" y="260"/>
                </a:cxn>
                <a:cxn ang="0">
                  <a:pos x="16" y="246"/>
                </a:cxn>
                <a:cxn ang="0">
                  <a:pos x="10" y="244"/>
                </a:cxn>
                <a:cxn ang="0">
                  <a:pos x="10" y="235"/>
                </a:cxn>
                <a:cxn ang="0">
                  <a:pos x="0" y="239"/>
                </a:cxn>
                <a:cxn ang="0">
                  <a:pos x="0" y="221"/>
                </a:cxn>
                <a:cxn ang="0">
                  <a:pos x="3" y="219"/>
                </a:cxn>
                <a:cxn ang="0">
                  <a:pos x="3" y="212"/>
                </a:cxn>
                <a:cxn ang="0">
                  <a:pos x="10" y="203"/>
                </a:cxn>
                <a:cxn ang="0">
                  <a:pos x="9" y="197"/>
                </a:cxn>
                <a:cxn ang="0">
                  <a:pos x="9" y="190"/>
                </a:cxn>
                <a:cxn ang="0">
                  <a:pos x="17" y="185"/>
                </a:cxn>
                <a:cxn ang="0">
                  <a:pos x="22" y="177"/>
                </a:cxn>
                <a:cxn ang="0">
                  <a:pos x="30" y="165"/>
                </a:cxn>
                <a:cxn ang="0">
                  <a:pos x="26" y="161"/>
                </a:cxn>
                <a:cxn ang="0">
                  <a:pos x="28" y="135"/>
                </a:cxn>
                <a:cxn ang="0">
                  <a:pos x="62" y="106"/>
                </a:cxn>
                <a:cxn ang="0">
                  <a:pos x="62" y="93"/>
                </a:cxn>
                <a:cxn ang="0">
                  <a:pos x="79" y="68"/>
                </a:cxn>
                <a:cxn ang="0">
                  <a:pos x="95" y="65"/>
                </a:cxn>
                <a:cxn ang="0">
                  <a:pos x="118" y="38"/>
                </a:cxn>
                <a:cxn ang="0">
                  <a:pos x="137" y="40"/>
                </a:cxn>
                <a:cxn ang="0">
                  <a:pos x="140" y="31"/>
                </a:cxn>
                <a:cxn ang="0">
                  <a:pos x="162" y="35"/>
                </a:cxn>
                <a:cxn ang="0">
                  <a:pos x="177" y="23"/>
                </a:cxn>
                <a:cxn ang="0">
                  <a:pos x="189" y="23"/>
                </a:cxn>
                <a:cxn ang="0">
                  <a:pos x="193" y="22"/>
                </a:cxn>
                <a:cxn ang="0">
                  <a:pos x="193" y="8"/>
                </a:cxn>
                <a:cxn ang="0">
                  <a:pos x="198" y="1"/>
                </a:cxn>
                <a:cxn ang="0">
                  <a:pos x="238" y="0"/>
                </a:cxn>
                <a:cxn ang="0">
                  <a:pos x="247" y="3"/>
                </a:cxn>
              </a:cxnLst>
              <a:rect l="0" t="0" r="r" b="b"/>
              <a:pathLst>
                <a:path w="247" h="274">
                  <a:moveTo>
                    <a:pt x="247" y="3"/>
                  </a:moveTo>
                  <a:lnTo>
                    <a:pt x="232" y="27"/>
                  </a:lnTo>
                  <a:lnTo>
                    <a:pt x="179" y="59"/>
                  </a:lnTo>
                  <a:lnTo>
                    <a:pt x="168" y="58"/>
                  </a:lnTo>
                  <a:lnTo>
                    <a:pt x="122" y="100"/>
                  </a:lnTo>
                  <a:lnTo>
                    <a:pt x="103" y="111"/>
                  </a:lnTo>
                  <a:lnTo>
                    <a:pt x="103" y="132"/>
                  </a:lnTo>
                  <a:lnTo>
                    <a:pt x="85" y="135"/>
                  </a:lnTo>
                  <a:lnTo>
                    <a:pt x="76" y="161"/>
                  </a:lnTo>
                  <a:lnTo>
                    <a:pt x="68" y="181"/>
                  </a:lnTo>
                  <a:lnTo>
                    <a:pt x="48" y="192"/>
                  </a:lnTo>
                  <a:lnTo>
                    <a:pt x="53" y="205"/>
                  </a:lnTo>
                  <a:lnTo>
                    <a:pt x="52" y="228"/>
                  </a:lnTo>
                  <a:lnTo>
                    <a:pt x="57" y="247"/>
                  </a:lnTo>
                  <a:lnTo>
                    <a:pt x="57" y="255"/>
                  </a:lnTo>
                  <a:lnTo>
                    <a:pt x="68" y="260"/>
                  </a:lnTo>
                  <a:lnTo>
                    <a:pt x="70" y="265"/>
                  </a:lnTo>
                  <a:lnTo>
                    <a:pt x="70" y="273"/>
                  </a:lnTo>
                  <a:lnTo>
                    <a:pt x="65" y="269"/>
                  </a:lnTo>
                  <a:lnTo>
                    <a:pt x="65" y="274"/>
                  </a:lnTo>
                  <a:lnTo>
                    <a:pt x="52" y="274"/>
                  </a:lnTo>
                  <a:lnTo>
                    <a:pt x="36" y="260"/>
                  </a:lnTo>
                  <a:lnTo>
                    <a:pt x="16" y="260"/>
                  </a:lnTo>
                  <a:lnTo>
                    <a:pt x="16" y="246"/>
                  </a:lnTo>
                  <a:lnTo>
                    <a:pt x="10" y="244"/>
                  </a:lnTo>
                  <a:lnTo>
                    <a:pt x="10" y="235"/>
                  </a:lnTo>
                  <a:lnTo>
                    <a:pt x="0" y="239"/>
                  </a:lnTo>
                  <a:lnTo>
                    <a:pt x="0" y="221"/>
                  </a:lnTo>
                  <a:lnTo>
                    <a:pt x="3" y="219"/>
                  </a:lnTo>
                  <a:lnTo>
                    <a:pt x="3" y="212"/>
                  </a:lnTo>
                  <a:lnTo>
                    <a:pt x="10" y="203"/>
                  </a:lnTo>
                  <a:lnTo>
                    <a:pt x="9" y="197"/>
                  </a:lnTo>
                  <a:lnTo>
                    <a:pt x="9" y="190"/>
                  </a:lnTo>
                  <a:lnTo>
                    <a:pt x="17" y="185"/>
                  </a:lnTo>
                  <a:lnTo>
                    <a:pt x="22" y="177"/>
                  </a:lnTo>
                  <a:lnTo>
                    <a:pt x="30" y="165"/>
                  </a:lnTo>
                  <a:lnTo>
                    <a:pt x="26" y="161"/>
                  </a:lnTo>
                  <a:lnTo>
                    <a:pt x="28" y="135"/>
                  </a:lnTo>
                  <a:lnTo>
                    <a:pt x="62" y="106"/>
                  </a:lnTo>
                  <a:lnTo>
                    <a:pt x="62" y="93"/>
                  </a:lnTo>
                  <a:lnTo>
                    <a:pt x="79" y="68"/>
                  </a:lnTo>
                  <a:lnTo>
                    <a:pt x="95" y="65"/>
                  </a:lnTo>
                  <a:lnTo>
                    <a:pt x="118" y="38"/>
                  </a:lnTo>
                  <a:lnTo>
                    <a:pt x="137" y="40"/>
                  </a:lnTo>
                  <a:lnTo>
                    <a:pt x="140" y="31"/>
                  </a:lnTo>
                  <a:lnTo>
                    <a:pt x="162" y="35"/>
                  </a:lnTo>
                  <a:lnTo>
                    <a:pt x="177" y="23"/>
                  </a:lnTo>
                  <a:lnTo>
                    <a:pt x="189" y="23"/>
                  </a:lnTo>
                  <a:lnTo>
                    <a:pt x="193" y="22"/>
                  </a:lnTo>
                  <a:lnTo>
                    <a:pt x="193" y="8"/>
                  </a:lnTo>
                  <a:lnTo>
                    <a:pt x="198" y="1"/>
                  </a:lnTo>
                  <a:lnTo>
                    <a:pt x="238" y="0"/>
                  </a:lnTo>
                  <a:lnTo>
                    <a:pt x="247" y="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91" name="Freeform 134"/>
            <p:cNvSpPr>
              <a:spLocks/>
            </p:cNvSpPr>
            <p:nvPr/>
          </p:nvSpPr>
          <p:spPr bwMode="auto">
            <a:xfrm>
              <a:off x="6053831" y="1980478"/>
              <a:ext cx="48469" cy="15639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9" y="9"/>
                </a:cxn>
                <a:cxn ang="0">
                  <a:pos x="26" y="9"/>
                </a:cxn>
                <a:cxn ang="0">
                  <a:pos x="26" y="0"/>
                </a:cxn>
                <a:cxn ang="0">
                  <a:pos x="0" y="3"/>
                </a:cxn>
              </a:cxnLst>
              <a:rect l="0" t="0" r="r" b="b"/>
              <a:pathLst>
                <a:path w="26" h="9">
                  <a:moveTo>
                    <a:pt x="0" y="3"/>
                  </a:moveTo>
                  <a:lnTo>
                    <a:pt x="9" y="9"/>
                  </a:lnTo>
                  <a:lnTo>
                    <a:pt x="26" y="9"/>
                  </a:lnTo>
                  <a:lnTo>
                    <a:pt x="26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92" name="Freeform 136"/>
            <p:cNvSpPr>
              <a:spLocks/>
            </p:cNvSpPr>
            <p:nvPr/>
          </p:nvSpPr>
          <p:spPr bwMode="auto">
            <a:xfrm>
              <a:off x="6234657" y="1996117"/>
              <a:ext cx="33555" cy="29540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0" y="17"/>
                </a:cxn>
                <a:cxn ang="0">
                  <a:pos x="0" y="9"/>
                </a:cxn>
                <a:cxn ang="0">
                  <a:pos x="10" y="0"/>
                </a:cxn>
                <a:cxn ang="0">
                  <a:pos x="15" y="1"/>
                </a:cxn>
                <a:cxn ang="0">
                  <a:pos x="18" y="8"/>
                </a:cxn>
              </a:cxnLst>
              <a:rect l="0" t="0" r="r" b="b"/>
              <a:pathLst>
                <a:path w="18" h="17">
                  <a:moveTo>
                    <a:pt x="18" y="8"/>
                  </a:moveTo>
                  <a:lnTo>
                    <a:pt x="0" y="17"/>
                  </a:lnTo>
                  <a:lnTo>
                    <a:pt x="0" y="9"/>
                  </a:lnTo>
                  <a:lnTo>
                    <a:pt x="10" y="0"/>
                  </a:lnTo>
                  <a:lnTo>
                    <a:pt x="15" y="1"/>
                  </a:lnTo>
                  <a:lnTo>
                    <a:pt x="18" y="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93" name="Freeform 138"/>
            <p:cNvSpPr>
              <a:spLocks/>
            </p:cNvSpPr>
            <p:nvPr/>
          </p:nvSpPr>
          <p:spPr bwMode="auto">
            <a:xfrm>
              <a:off x="6547842" y="1612097"/>
              <a:ext cx="33555" cy="31278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8" y="10"/>
                </a:cxn>
                <a:cxn ang="0">
                  <a:pos x="8" y="18"/>
                </a:cxn>
                <a:cxn ang="0">
                  <a:pos x="3" y="18"/>
                </a:cxn>
                <a:cxn ang="0">
                  <a:pos x="3" y="6"/>
                </a:cxn>
                <a:cxn ang="0">
                  <a:pos x="0" y="0"/>
                </a:cxn>
                <a:cxn ang="0">
                  <a:pos x="18" y="0"/>
                </a:cxn>
              </a:cxnLst>
              <a:rect l="0" t="0" r="r" b="b"/>
              <a:pathLst>
                <a:path w="18" h="18">
                  <a:moveTo>
                    <a:pt x="18" y="0"/>
                  </a:moveTo>
                  <a:lnTo>
                    <a:pt x="18" y="10"/>
                  </a:lnTo>
                  <a:lnTo>
                    <a:pt x="8" y="18"/>
                  </a:lnTo>
                  <a:lnTo>
                    <a:pt x="3" y="18"/>
                  </a:lnTo>
                  <a:lnTo>
                    <a:pt x="3" y="6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94" name="Freeform 140"/>
            <p:cNvSpPr>
              <a:spLocks/>
            </p:cNvSpPr>
            <p:nvPr/>
          </p:nvSpPr>
          <p:spPr bwMode="auto">
            <a:xfrm>
              <a:off x="6564619" y="1535640"/>
              <a:ext cx="65247" cy="60818"/>
            </a:xfrm>
            <a:custGeom>
              <a:avLst/>
              <a:gdLst/>
              <a:ahLst/>
              <a:cxnLst>
                <a:cxn ang="0">
                  <a:pos x="24" y="10"/>
                </a:cxn>
                <a:cxn ang="0">
                  <a:pos x="13" y="0"/>
                </a:cxn>
                <a:cxn ang="0">
                  <a:pos x="0" y="18"/>
                </a:cxn>
                <a:cxn ang="0">
                  <a:pos x="2" y="26"/>
                </a:cxn>
                <a:cxn ang="0">
                  <a:pos x="6" y="31"/>
                </a:cxn>
                <a:cxn ang="0">
                  <a:pos x="11" y="35"/>
                </a:cxn>
                <a:cxn ang="0">
                  <a:pos x="21" y="31"/>
                </a:cxn>
                <a:cxn ang="0">
                  <a:pos x="30" y="31"/>
                </a:cxn>
                <a:cxn ang="0">
                  <a:pos x="30" y="26"/>
                </a:cxn>
                <a:cxn ang="0">
                  <a:pos x="35" y="10"/>
                </a:cxn>
                <a:cxn ang="0">
                  <a:pos x="24" y="10"/>
                </a:cxn>
              </a:cxnLst>
              <a:rect l="0" t="0" r="r" b="b"/>
              <a:pathLst>
                <a:path w="35" h="35">
                  <a:moveTo>
                    <a:pt x="24" y="10"/>
                  </a:moveTo>
                  <a:lnTo>
                    <a:pt x="13" y="0"/>
                  </a:lnTo>
                  <a:lnTo>
                    <a:pt x="0" y="18"/>
                  </a:lnTo>
                  <a:lnTo>
                    <a:pt x="2" y="26"/>
                  </a:lnTo>
                  <a:lnTo>
                    <a:pt x="6" y="31"/>
                  </a:lnTo>
                  <a:lnTo>
                    <a:pt x="11" y="35"/>
                  </a:lnTo>
                  <a:lnTo>
                    <a:pt x="21" y="31"/>
                  </a:lnTo>
                  <a:lnTo>
                    <a:pt x="30" y="31"/>
                  </a:lnTo>
                  <a:lnTo>
                    <a:pt x="30" y="26"/>
                  </a:lnTo>
                  <a:lnTo>
                    <a:pt x="35" y="10"/>
                  </a:lnTo>
                  <a:lnTo>
                    <a:pt x="24" y="1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95" name="Freeform 142"/>
            <p:cNvSpPr>
              <a:spLocks/>
            </p:cNvSpPr>
            <p:nvPr/>
          </p:nvSpPr>
          <p:spPr bwMode="auto">
            <a:xfrm>
              <a:off x="6596311" y="1596458"/>
              <a:ext cx="115580" cy="76456"/>
            </a:xfrm>
            <a:custGeom>
              <a:avLst/>
              <a:gdLst/>
              <a:ahLst/>
              <a:cxnLst>
                <a:cxn ang="0">
                  <a:pos x="55" y="44"/>
                </a:cxn>
                <a:cxn ang="0">
                  <a:pos x="22" y="37"/>
                </a:cxn>
                <a:cxn ang="0">
                  <a:pos x="14" y="24"/>
                </a:cxn>
                <a:cxn ang="0">
                  <a:pos x="0" y="24"/>
                </a:cxn>
                <a:cxn ang="0">
                  <a:pos x="8" y="18"/>
                </a:cxn>
                <a:cxn ang="0">
                  <a:pos x="3" y="7"/>
                </a:cxn>
                <a:cxn ang="0">
                  <a:pos x="25" y="0"/>
                </a:cxn>
                <a:cxn ang="0">
                  <a:pos x="31" y="12"/>
                </a:cxn>
                <a:cxn ang="0">
                  <a:pos x="34" y="2"/>
                </a:cxn>
                <a:cxn ang="0">
                  <a:pos x="45" y="7"/>
                </a:cxn>
                <a:cxn ang="0">
                  <a:pos x="50" y="31"/>
                </a:cxn>
                <a:cxn ang="0">
                  <a:pos x="62" y="39"/>
                </a:cxn>
                <a:cxn ang="0">
                  <a:pos x="55" y="44"/>
                </a:cxn>
              </a:cxnLst>
              <a:rect l="0" t="0" r="r" b="b"/>
              <a:pathLst>
                <a:path w="62" h="44">
                  <a:moveTo>
                    <a:pt x="55" y="44"/>
                  </a:moveTo>
                  <a:lnTo>
                    <a:pt x="22" y="37"/>
                  </a:lnTo>
                  <a:lnTo>
                    <a:pt x="14" y="24"/>
                  </a:lnTo>
                  <a:lnTo>
                    <a:pt x="0" y="24"/>
                  </a:lnTo>
                  <a:lnTo>
                    <a:pt x="8" y="18"/>
                  </a:lnTo>
                  <a:lnTo>
                    <a:pt x="3" y="7"/>
                  </a:lnTo>
                  <a:lnTo>
                    <a:pt x="25" y="0"/>
                  </a:lnTo>
                  <a:lnTo>
                    <a:pt x="31" y="12"/>
                  </a:lnTo>
                  <a:lnTo>
                    <a:pt x="34" y="2"/>
                  </a:lnTo>
                  <a:lnTo>
                    <a:pt x="45" y="7"/>
                  </a:lnTo>
                  <a:lnTo>
                    <a:pt x="50" y="31"/>
                  </a:lnTo>
                  <a:lnTo>
                    <a:pt x="62" y="39"/>
                  </a:lnTo>
                  <a:lnTo>
                    <a:pt x="55" y="4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96" name="Freeform 144"/>
            <p:cNvSpPr>
              <a:spLocks/>
            </p:cNvSpPr>
            <p:nvPr/>
          </p:nvSpPr>
          <p:spPr bwMode="auto">
            <a:xfrm>
              <a:off x="6728668" y="1612097"/>
              <a:ext cx="98802" cy="107734"/>
            </a:xfrm>
            <a:custGeom>
              <a:avLst/>
              <a:gdLst/>
              <a:ahLst/>
              <a:cxnLst>
                <a:cxn ang="0">
                  <a:pos x="7" y="62"/>
                </a:cxn>
                <a:cxn ang="0">
                  <a:pos x="25" y="56"/>
                </a:cxn>
                <a:cxn ang="0">
                  <a:pos x="24" y="46"/>
                </a:cxn>
                <a:cxn ang="0">
                  <a:pos x="53" y="35"/>
                </a:cxn>
                <a:cxn ang="0">
                  <a:pos x="51" y="23"/>
                </a:cxn>
                <a:cxn ang="0">
                  <a:pos x="45" y="23"/>
                </a:cxn>
                <a:cxn ang="0">
                  <a:pos x="30" y="13"/>
                </a:cxn>
                <a:cxn ang="0">
                  <a:pos x="35" y="7"/>
                </a:cxn>
                <a:cxn ang="0">
                  <a:pos x="27" y="2"/>
                </a:cxn>
                <a:cxn ang="0">
                  <a:pos x="24" y="11"/>
                </a:cxn>
                <a:cxn ang="0">
                  <a:pos x="19" y="11"/>
                </a:cxn>
                <a:cxn ang="0">
                  <a:pos x="19" y="0"/>
                </a:cxn>
                <a:cxn ang="0">
                  <a:pos x="11" y="0"/>
                </a:cxn>
                <a:cxn ang="0">
                  <a:pos x="0" y="39"/>
                </a:cxn>
                <a:cxn ang="0">
                  <a:pos x="7" y="62"/>
                </a:cxn>
              </a:cxnLst>
              <a:rect l="0" t="0" r="r" b="b"/>
              <a:pathLst>
                <a:path w="53" h="62">
                  <a:moveTo>
                    <a:pt x="7" y="62"/>
                  </a:moveTo>
                  <a:lnTo>
                    <a:pt x="25" y="56"/>
                  </a:lnTo>
                  <a:lnTo>
                    <a:pt x="24" y="46"/>
                  </a:lnTo>
                  <a:lnTo>
                    <a:pt x="53" y="35"/>
                  </a:lnTo>
                  <a:lnTo>
                    <a:pt x="51" y="23"/>
                  </a:lnTo>
                  <a:lnTo>
                    <a:pt x="45" y="23"/>
                  </a:lnTo>
                  <a:lnTo>
                    <a:pt x="30" y="13"/>
                  </a:lnTo>
                  <a:lnTo>
                    <a:pt x="35" y="7"/>
                  </a:lnTo>
                  <a:lnTo>
                    <a:pt x="27" y="2"/>
                  </a:lnTo>
                  <a:lnTo>
                    <a:pt x="24" y="11"/>
                  </a:lnTo>
                  <a:lnTo>
                    <a:pt x="19" y="11"/>
                  </a:lnTo>
                  <a:lnTo>
                    <a:pt x="19" y="0"/>
                  </a:lnTo>
                  <a:lnTo>
                    <a:pt x="11" y="0"/>
                  </a:lnTo>
                  <a:lnTo>
                    <a:pt x="0" y="39"/>
                  </a:lnTo>
                  <a:lnTo>
                    <a:pt x="7" y="6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97" name="Freeform 146"/>
            <p:cNvSpPr>
              <a:spLocks/>
            </p:cNvSpPr>
            <p:nvPr/>
          </p:nvSpPr>
          <p:spPr bwMode="auto">
            <a:xfrm>
              <a:off x="7075408" y="1933562"/>
              <a:ext cx="31691" cy="46916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0" y="27"/>
                </a:cxn>
                <a:cxn ang="0">
                  <a:pos x="10" y="27"/>
                </a:cxn>
                <a:cxn ang="0">
                  <a:pos x="17" y="15"/>
                </a:cxn>
                <a:cxn ang="0">
                  <a:pos x="17" y="10"/>
                </a:cxn>
                <a:cxn ang="0">
                  <a:pos x="5" y="0"/>
                </a:cxn>
                <a:cxn ang="0">
                  <a:pos x="1" y="6"/>
                </a:cxn>
              </a:cxnLst>
              <a:rect l="0" t="0" r="r" b="b"/>
              <a:pathLst>
                <a:path w="17" h="27">
                  <a:moveTo>
                    <a:pt x="1" y="6"/>
                  </a:moveTo>
                  <a:lnTo>
                    <a:pt x="0" y="27"/>
                  </a:lnTo>
                  <a:lnTo>
                    <a:pt x="10" y="27"/>
                  </a:lnTo>
                  <a:lnTo>
                    <a:pt x="17" y="15"/>
                  </a:lnTo>
                  <a:lnTo>
                    <a:pt x="17" y="10"/>
                  </a:lnTo>
                  <a:lnTo>
                    <a:pt x="5" y="0"/>
                  </a:lnTo>
                  <a:lnTo>
                    <a:pt x="1" y="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98" name="Freeform 148"/>
            <p:cNvSpPr>
              <a:spLocks/>
            </p:cNvSpPr>
            <p:nvPr/>
          </p:nvSpPr>
          <p:spPr bwMode="auto">
            <a:xfrm>
              <a:off x="7634665" y="1872744"/>
              <a:ext cx="16778" cy="46916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9" y="27"/>
                </a:cxn>
                <a:cxn ang="0">
                  <a:pos x="0" y="13"/>
                </a:cxn>
                <a:cxn ang="0">
                  <a:pos x="0" y="0"/>
                </a:cxn>
                <a:cxn ang="0">
                  <a:pos x="9" y="1"/>
                </a:cxn>
              </a:cxnLst>
              <a:rect l="0" t="0" r="r" b="b"/>
              <a:pathLst>
                <a:path w="9" h="27">
                  <a:moveTo>
                    <a:pt x="9" y="1"/>
                  </a:moveTo>
                  <a:lnTo>
                    <a:pt x="9" y="27"/>
                  </a:lnTo>
                  <a:lnTo>
                    <a:pt x="0" y="13"/>
                  </a:lnTo>
                  <a:lnTo>
                    <a:pt x="0" y="0"/>
                  </a:lnTo>
                  <a:lnTo>
                    <a:pt x="9" y="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299" name="Freeform 150"/>
            <p:cNvSpPr>
              <a:spLocks/>
            </p:cNvSpPr>
            <p:nvPr/>
          </p:nvSpPr>
          <p:spPr bwMode="auto">
            <a:xfrm>
              <a:off x="7668221" y="1841466"/>
              <a:ext cx="214382" cy="123373"/>
            </a:xfrm>
            <a:custGeom>
              <a:avLst/>
              <a:gdLst/>
              <a:ahLst/>
              <a:cxnLst>
                <a:cxn ang="0">
                  <a:pos x="74" y="66"/>
                </a:cxn>
                <a:cxn ang="0">
                  <a:pos x="109" y="51"/>
                </a:cxn>
                <a:cxn ang="0">
                  <a:pos x="115" y="36"/>
                </a:cxn>
                <a:cxn ang="0">
                  <a:pos x="109" y="23"/>
                </a:cxn>
                <a:cxn ang="0">
                  <a:pos x="93" y="13"/>
                </a:cxn>
                <a:cxn ang="0">
                  <a:pos x="80" y="18"/>
                </a:cxn>
                <a:cxn ang="0">
                  <a:pos x="70" y="6"/>
                </a:cxn>
                <a:cxn ang="0">
                  <a:pos x="57" y="13"/>
                </a:cxn>
                <a:cxn ang="0">
                  <a:pos x="57" y="31"/>
                </a:cxn>
                <a:cxn ang="0">
                  <a:pos x="45" y="23"/>
                </a:cxn>
                <a:cxn ang="0">
                  <a:pos x="45" y="9"/>
                </a:cxn>
                <a:cxn ang="0">
                  <a:pos x="41" y="9"/>
                </a:cxn>
                <a:cxn ang="0">
                  <a:pos x="31" y="0"/>
                </a:cxn>
                <a:cxn ang="0">
                  <a:pos x="8" y="7"/>
                </a:cxn>
                <a:cxn ang="0">
                  <a:pos x="8" y="36"/>
                </a:cxn>
                <a:cxn ang="0">
                  <a:pos x="0" y="36"/>
                </a:cxn>
                <a:cxn ang="0">
                  <a:pos x="8" y="58"/>
                </a:cxn>
                <a:cxn ang="0">
                  <a:pos x="24" y="71"/>
                </a:cxn>
                <a:cxn ang="0">
                  <a:pos x="31" y="58"/>
                </a:cxn>
                <a:cxn ang="0">
                  <a:pos x="44" y="68"/>
                </a:cxn>
                <a:cxn ang="0">
                  <a:pos x="64" y="58"/>
                </a:cxn>
                <a:cxn ang="0">
                  <a:pos x="74" y="66"/>
                </a:cxn>
              </a:cxnLst>
              <a:rect l="0" t="0" r="r" b="b"/>
              <a:pathLst>
                <a:path w="115" h="71">
                  <a:moveTo>
                    <a:pt x="74" y="66"/>
                  </a:moveTo>
                  <a:lnTo>
                    <a:pt x="109" y="51"/>
                  </a:lnTo>
                  <a:lnTo>
                    <a:pt x="115" y="36"/>
                  </a:lnTo>
                  <a:lnTo>
                    <a:pt x="109" y="23"/>
                  </a:lnTo>
                  <a:lnTo>
                    <a:pt x="93" y="13"/>
                  </a:lnTo>
                  <a:lnTo>
                    <a:pt x="80" y="18"/>
                  </a:lnTo>
                  <a:lnTo>
                    <a:pt x="70" y="6"/>
                  </a:lnTo>
                  <a:lnTo>
                    <a:pt x="57" y="13"/>
                  </a:lnTo>
                  <a:lnTo>
                    <a:pt x="57" y="31"/>
                  </a:lnTo>
                  <a:lnTo>
                    <a:pt x="45" y="23"/>
                  </a:lnTo>
                  <a:lnTo>
                    <a:pt x="45" y="9"/>
                  </a:lnTo>
                  <a:lnTo>
                    <a:pt x="41" y="9"/>
                  </a:lnTo>
                  <a:lnTo>
                    <a:pt x="31" y="0"/>
                  </a:lnTo>
                  <a:lnTo>
                    <a:pt x="8" y="7"/>
                  </a:lnTo>
                  <a:lnTo>
                    <a:pt x="8" y="36"/>
                  </a:lnTo>
                  <a:lnTo>
                    <a:pt x="0" y="36"/>
                  </a:lnTo>
                  <a:lnTo>
                    <a:pt x="8" y="58"/>
                  </a:lnTo>
                  <a:lnTo>
                    <a:pt x="24" y="71"/>
                  </a:lnTo>
                  <a:lnTo>
                    <a:pt x="31" y="58"/>
                  </a:lnTo>
                  <a:lnTo>
                    <a:pt x="44" y="68"/>
                  </a:lnTo>
                  <a:lnTo>
                    <a:pt x="64" y="58"/>
                  </a:lnTo>
                  <a:lnTo>
                    <a:pt x="74" y="6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00" name="Freeform 152"/>
            <p:cNvSpPr>
              <a:spLocks/>
            </p:cNvSpPr>
            <p:nvPr/>
          </p:nvSpPr>
          <p:spPr bwMode="auto">
            <a:xfrm>
              <a:off x="7750245" y="1996117"/>
              <a:ext cx="33555" cy="1563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8" y="8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0" y="9"/>
                </a:cxn>
              </a:cxnLst>
              <a:rect l="0" t="0" r="r" b="b"/>
              <a:pathLst>
                <a:path w="18" h="9">
                  <a:moveTo>
                    <a:pt x="0" y="9"/>
                  </a:moveTo>
                  <a:lnTo>
                    <a:pt x="18" y="8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01" name="Freeform 154"/>
            <p:cNvSpPr>
              <a:spLocks/>
            </p:cNvSpPr>
            <p:nvPr/>
          </p:nvSpPr>
          <p:spPr bwMode="auto">
            <a:xfrm>
              <a:off x="7733468" y="2025657"/>
              <a:ext cx="98802" cy="62555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10" y="20"/>
                </a:cxn>
                <a:cxn ang="0">
                  <a:pos x="16" y="0"/>
                </a:cxn>
                <a:cxn ang="0">
                  <a:pos x="40" y="3"/>
                </a:cxn>
                <a:cxn ang="0">
                  <a:pos x="53" y="24"/>
                </a:cxn>
                <a:cxn ang="0">
                  <a:pos x="53" y="30"/>
                </a:cxn>
                <a:cxn ang="0">
                  <a:pos x="49" y="36"/>
                </a:cxn>
                <a:cxn ang="0">
                  <a:pos x="0" y="24"/>
                </a:cxn>
              </a:cxnLst>
              <a:rect l="0" t="0" r="r" b="b"/>
              <a:pathLst>
                <a:path w="53" h="36">
                  <a:moveTo>
                    <a:pt x="0" y="24"/>
                  </a:moveTo>
                  <a:lnTo>
                    <a:pt x="10" y="20"/>
                  </a:lnTo>
                  <a:lnTo>
                    <a:pt x="16" y="0"/>
                  </a:lnTo>
                  <a:lnTo>
                    <a:pt x="40" y="3"/>
                  </a:lnTo>
                  <a:lnTo>
                    <a:pt x="53" y="24"/>
                  </a:lnTo>
                  <a:lnTo>
                    <a:pt x="53" y="30"/>
                  </a:lnTo>
                  <a:lnTo>
                    <a:pt x="49" y="36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02" name="Freeform 156"/>
            <p:cNvSpPr>
              <a:spLocks/>
            </p:cNvSpPr>
            <p:nvPr/>
          </p:nvSpPr>
          <p:spPr bwMode="auto">
            <a:xfrm>
              <a:off x="8410169" y="2317582"/>
              <a:ext cx="33555" cy="31278"/>
            </a:xfrm>
            <a:custGeom>
              <a:avLst/>
              <a:gdLst/>
              <a:ahLst/>
              <a:cxnLst>
                <a:cxn ang="0">
                  <a:pos x="18" y="18"/>
                </a:cxn>
                <a:cxn ang="0">
                  <a:pos x="18" y="5"/>
                </a:cxn>
                <a:cxn ang="0">
                  <a:pos x="0" y="0"/>
                </a:cxn>
                <a:cxn ang="0">
                  <a:pos x="0" y="14"/>
                </a:cxn>
                <a:cxn ang="0">
                  <a:pos x="18" y="18"/>
                </a:cxn>
              </a:cxnLst>
              <a:rect l="0" t="0" r="r" b="b"/>
              <a:pathLst>
                <a:path w="18" h="18">
                  <a:moveTo>
                    <a:pt x="18" y="18"/>
                  </a:moveTo>
                  <a:lnTo>
                    <a:pt x="18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8" y="1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03" name="Freeform 158"/>
            <p:cNvSpPr>
              <a:spLocks/>
            </p:cNvSpPr>
            <p:nvPr/>
          </p:nvSpPr>
          <p:spPr bwMode="auto">
            <a:xfrm>
              <a:off x="8656243" y="2241125"/>
              <a:ext cx="83889" cy="46916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4" y="12"/>
                </a:cxn>
                <a:cxn ang="0">
                  <a:pos x="9" y="12"/>
                </a:cxn>
                <a:cxn ang="0">
                  <a:pos x="0" y="16"/>
                </a:cxn>
                <a:cxn ang="0">
                  <a:pos x="0" y="27"/>
                </a:cxn>
                <a:cxn ang="0">
                  <a:pos x="14" y="27"/>
                </a:cxn>
                <a:cxn ang="0">
                  <a:pos x="38" y="25"/>
                </a:cxn>
                <a:cxn ang="0">
                  <a:pos x="45" y="13"/>
                </a:cxn>
                <a:cxn ang="0">
                  <a:pos x="45" y="9"/>
                </a:cxn>
                <a:cxn ang="0">
                  <a:pos x="40" y="0"/>
                </a:cxn>
                <a:cxn ang="0">
                  <a:pos x="30" y="0"/>
                </a:cxn>
              </a:cxnLst>
              <a:rect l="0" t="0" r="r" b="b"/>
              <a:pathLst>
                <a:path w="45" h="27">
                  <a:moveTo>
                    <a:pt x="30" y="0"/>
                  </a:moveTo>
                  <a:lnTo>
                    <a:pt x="24" y="12"/>
                  </a:lnTo>
                  <a:lnTo>
                    <a:pt x="9" y="12"/>
                  </a:lnTo>
                  <a:lnTo>
                    <a:pt x="0" y="16"/>
                  </a:lnTo>
                  <a:lnTo>
                    <a:pt x="0" y="27"/>
                  </a:lnTo>
                  <a:lnTo>
                    <a:pt x="14" y="27"/>
                  </a:lnTo>
                  <a:lnTo>
                    <a:pt x="38" y="25"/>
                  </a:lnTo>
                  <a:lnTo>
                    <a:pt x="45" y="13"/>
                  </a:lnTo>
                  <a:lnTo>
                    <a:pt x="45" y="9"/>
                  </a:lnTo>
                  <a:lnTo>
                    <a:pt x="4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04" name="Freeform 160"/>
            <p:cNvSpPr>
              <a:spLocks/>
            </p:cNvSpPr>
            <p:nvPr/>
          </p:nvSpPr>
          <p:spPr bwMode="auto">
            <a:xfrm>
              <a:off x="8046652" y="3146440"/>
              <a:ext cx="16778" cy="1563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5" y="9"/>
                </a:cxn>
                <a:cxn ang="0">
                  <a:pos x="9" y="4"/>
                </a:cxn>
                <a:cxn ang="0">
                  <a:pos x="8" y="0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5" y="9"/>
                  </a:lnTo>
                  <a:lnTo>
                    <a:pt x="9" y="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05" name="Freeform 162"/>
            <p:cNvSpPr>
              <a:spLocks/>
            </p:cNvSpPr>
            <p:nvPr/>
          </p:nvSpPr>
          <p:spPr bwMode="auto">
            <a:xfrm>
              <a:off x="7718554" y="3009165"/>
              <a:ext cx="65247" cy="260647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5" y="26"/>
                </a:cxn>
                <a:cxn ang="0">
                  <a:pos x="11" y="29"/>
                </a:cxn>
                <a:cxn ang="0">
                  <a:pos x="4" y="57"/>
                </a:cxn>
                <a:cxn ang="0">
                  <a:pos x="6" y="63"/>
                </a:cxn>
                <a:cxn ang="0">
                  <a:pos x="1" y="93"/>
                </a:cxn>
                <a:cxn ang="0">
                  <a:pos x="1" y="122"/>
                </a:cxn>
                <a:cxn ang="0">
                  <a:pos x="0" y="135"/>
                </a:cxn>
                <a:cxn ang="0">
                  <a:pos x="1" y="149"/>
                </a:cxn>
                <a:cxn ang="0">
                  <a:pos x="8" y="139"/>
                </a:cxn>
                <a:cxn ang="0">
                  <a:pos x="19" y="150"/>
                </a:cxn>
                <a:cxn ang="0">
                  <a:pos x="18" y="128"/>
                </a:cxn>
                <a:cxn ang="0">
                  <a:pos x="13" y="116"/>
                </a:cxn>
                <a:cxn ang="0">
                  <a:pos x="13" y="102"/>
                </a:cxn>
                <a:cxn ang="0">
                  <a:pos x="18" y="93"/>
                </a:cxn>
                <a:cxn ang="0">
                  <a:pos x="26" y="95"/>
                </a:cxn>
                <a:cxn ang="0">
                  <a:pos x="35" y="102"/>
                </a:cxn>
                <a:cxn ang="0">
                  <a:pos x="34" y="77"/>
                </a:cxn>
                <a:cxn ang="0">
                  <a:pos x="21" y="47"/>
                </a:cxn>
                <a:cxn ang="0">
                  <a:pos x="21" y="41"/>
                </a:cxn>
                <a:cxn ang="0">
                  <a:pos x="28" y="33"/>
                </a:cxn>
                <a:cxn ang="0">
                  <a:pos x="25" y="22"/>
                </a:cxn>
                <a:cxn ang="0">
                  <a:pos x="25" y="5"/>
                </a:cxn>
                <a:cxn ang="0">
                  <a:pos x="19" y="0"/>
                </a:cxn>
              </a:cxnLst>
              <a:rect l="0" t="0" r="r" b="b"/>
              <a:pathLst>
                <a:path w="35" h="150">
                  <a:moveTo>
                    <a:pt x="19" y="0"/>
                  </a:moveTo>
                  <a:lnTo>
                    <a:pt x="15" y="26"/>
                  </a:lnTo>
                  <a:lnTo>
                    <a:pt x="11" y="29"/>
                  </a:lnTo>
                  <a:lnTo>
                    <a:pt x="4" y="57"/>
                  </a:lnTo>
                  <a:lnTo>
                    <a:pt x="6" y="63"/>
                  </a:lnTo>
                  <a:lnTo>
                    <a:pt x="1" y="93"/>
                  </a:lnTo>
                  <a:lnTo>
                    <a:pt x="1" y="122"/>
                  </a:lnTo>
                  <a:lnTo>
                    <a:pt x="0" y="135"/>
                  </a:lnTo>
                  <a:lnTo>
                    <a:pt x="1" y="149"/>
                  </a:lnTo>
                  <a:lnTo>
                    <a:pt x="8" y="139"/>
                  </a:lnTo>
                  <a:lnTo>
                    <a:pt x="19" y="150"/>
                  </a:lnTo>
                  <a:lnTo>
                    <a:pt x="18" y="128"/>
                  </a:lnTo>
                  <a:lnTo>
                    <a:pt x="13" y="116"/>
                  </a:lnTo>
                  <a:lnTo>
                    <a:pt x="13" y="102"/>
                  </a:lnTo>
                  <a:lnTo>
                    <a:pt x="18" y="93"/>
                  </a:lnTo>
                  <a:lnTo>
                    <a:pt x="26" y="95"/>
                  </a:lnTo>
                  <a:lnTo>
                    <a:pt x="35" y="102"/>
                  </a:lnTo>
                  <a:lnTo>
                    <a:pt x="34" y="77"/>
                  </a:lnTo>
                  <a:lnTo>
                    <a:pt x="21" y="47"/>
                  </a:lnTo>
                  <a:lnTo>
                    <a:pt x="21" y="41"/>
                  </a:lnTo>
                  <a:lnTo>
                    <a:pt x="28" y="33"/>
                  </a:lnTo>
                  <a:lnTo>
                    <a:pt x="25" y="22"/>
                  </a:lnTo>
                  <a:lnTo>
                    <a:pt x="25" y="5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06" name="Freeform 164"/>
            <p:cNvSpPr>
              <a:spLocks/>
            </p:cNvSpPr>
            <p:nvPr/>
          </p:nvSpPr>
          <p:spPr bwMode="auto">
            <a:xfrm>
              <a:off x="7964627" y="3254174"/>
              <a:ext cx="16778" cy="15639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3" y="9"/>
                </a:cxn>
                <a:cxn ang="0">
                  <a:pos x="9" y="2"/>
                </a:cxn>
                <a:cxn ang="0">
                  <a:pos x="8" y="0"/>
                </a:cxn>
                <a:cxn ang="0">
                  <a:pos x="0" y="8"/>
                </a:cxn>
              </a:cxnLst>
              <a:rect l="0" t="0" r="r" b="b"/>
              <a:pathLst>
                <a:path w="9" h="9">
                  <a:moveTo>
                    <a:pt x="0" y="8"/>
                  </a:moveTo>
                  <a:lnTo>
                    <a:pt x="3" y="9"/>
                  </a:lnTo>
                  <a:lnTo>
                    <a:pt x="9" y="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07" name="Freeform 166"/>
            <p:cNvSpPr>
              <a:spLocks/>
            </p:cNvSpPr>
            <p:nvPr/>
          </p:nvSpPr>
          <p:spPr bwMode="auto">
            <a:xfrm>
              <a:off x="7899381" y="3285451"/>
              <a:ext cx="31691" cy="15639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6" y="9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5"/>
                </a:cxn>
              </a:cxnLst>
              <a:rect l="0" t="0" r="r" b="b"/>
              <a:pathLst>
                <a:path w="17" h="9">
                  <a:moveTo>
                    <a:pt x="0" y="5"/>
                  </a:moveTo>
                  <a:lnTo>
                    <a:pt x="6" y="9"/>
                  </a:lnTo>
                  <a:lnTo>
                    <a:pt x="17" y="1"/>
                  </a:lnTo>
                  <a:lnTo>
                    <a:pt x="12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08" name="Freeform 168"/>
            <p:cNvSpPr>
              <a:spLocks/>
            </p:cNvSpPr>
            <p:nvPr/>
          </p:nvSpPr>
          <p:spPr bwMode="auto">
            <a:xfrm>
              <a:off x="7865825" y="3301090"/>
              <a:ext cx="16778" cy="29540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9" y="4"/>
                </a:cxn>
                <a:cxn ang="0">
                  <a:pos x="6" y="0"/>
                </a:cxn>
                <a:cxn ang="0">
                  <a:pos x="0" y="7"/>
                </a:cxn>
                <a:cxn ang="0">
                  <a:pos x="0" y="17"/>
                </a:cxn>
              </a:cxnLst>
              <a:rect l="0" t="0" r="r" b="b"/>
              <a:pathLst>
                <a:path w="9" h="17">
                  <a:moveTo>
                    <a:pt x="0" y="17"/>
                  </a:moveTo>
                  <a:lnTo>
                    <a:pt x="9" y="4"/>
                  </a:lnTo>
                  <a:lnTo>
                    <a:pt x="6" y="0"/>
                  </a:lnTo>
                  <a:lnTo>
                    <a:pt x="0" y="7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09" name="Freeform 170"/>
            <p:cNvSpPr>
              <a:spLocks noEditPoints="1"/>
            </p:cNvSpPr>
            <p:nvPr/>
          </p:nvSpPr>
          <p:spPr bwMode="auto">
            <a:xfrm>
              <a:off x="7822949" y="3323680"/>
              <a:ext cx="37284" cy="15639"/>
            </a:xfrm>
            <a:custGeom>
              <a:avLst/>
              <a:gdLst/>
              <a:ahLst/>
              <a:cxnLst>
                <a:cxn ang="0">
                  <a:pos x="16" y="16"/>
                </a:cxn>
                <a:cxn ang="0">
                  <a:pos x="10" y="16"/>
                </a:cxn>
                <a:cxn ang="0">
                  <a:pos x="10" y="0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37" y="16"/>
                </a:cxn>
                <a:cxn ang="0">
                  <a:pos x="16" y="16"/>
                </a:cxn>
                <a:cxn ang="0">
                  <a:pos x="26" y="0"/>
                </a:cxn>
                <a:cxn ang="0">
                  <a:pos x="26" y="16"/>
                </a:cxn>
                <a:cxn ang="0">
                  <a:pos x="10" y="16"/>
                </a:cxn>
                <a:cxn ang="0">
                  <a:pos x="10" y="0"/>
                </a:cxn>
                <a:cxn ang="0">
                  <a:pos x="16" y="0"/>
                </a:cxn>
                <a:cxn ang="0">
                  <a:pos x="26" y="0"/>
                </a:cxn>
              </a:cxnLst>
              <a:rect l="0" t="0" r="r" b="b"/>
              <a:pathLst>
                <a:path w="37" h="16">
                  <a:moveTo>
                    <a:pt x="16" y="16"/>
                  </a:moveTo>
                  <a:lnTo>
                    <a:pt x="10" y="16"/>
                  </a:lnTo>
                  <a:cubicBezTo>
                    <a:pt x="0" y="16"/>
                    <a:pt x="0" y="0"/>
                    <a:pt x="10" y="0"/>
                  </a:cubicBezTo>
                  <a:lnTo>
                    <a:pt x="26" y="0"/>
                  </a:lnTo>
                  <a:lnTo>
                    <a:pt x="37" y="0"/>
                  </a:lnTo>
                  <a:lnTo>
                    <a:pt x="37" y="16"/>
                  </a:lnTo>
                  <a:lnTo>
                    <a:pt x="16" y="16"/>
                  </a:lnTo>
                  <a:close/>
                  <a:moveTo>
                    <a:pt x="26" y="0"/>
                  </a:moveTo>
                  <a:lnTo>
                    <a:pt x="26" y="16"/>
                  </a:lnTo>
                  <a:lnTo>
                    <a:pt x="10" y="16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3175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10" name="Freeform 171"/>
            <p:cNvSpPr>
              <a:spLocks/>
            </p:cNvSpPr>
            <p:nvPr/>
          </p:nvSpPr>
          <p:spPr bwMode="auto">
            <a:xfrm>
              <a:off x="7668221" y="3301090"/>
              <a:ext cx="164049" cy="92095"/>
            </a:xfrm>
            <a:custGeom>
              <a:avLst/>
              <a:gdLst/>
              <a:ahLst/>
              <a:cxnLst>
                <a:cxn ang="0">
                  <a:pos x="9" y="48"/>
                </a:cxn>
                <a:cxn ang="0">
                  <a:pos x="23" y="46"/>
                </a:cxn>
                <a:cxn ang="0">
                  <a:pos x="15" y="40"/>
                </a:cxn>
                <a:cxn ang="0">
                  <a:pos x="23" y="39"/>
                </a:cxn>
                <a:cxn ang="0">
                  <a:pos x="31" y="44"/>
                </a:cxn>
                <a:cxn ang="0">
                  <a:pos x="33" y="48"/>
                </a:cxn>
                <a:cxn ang="0">
                  <a:pos x="40" y="53"/>
                </a:cxn>
                <a:cxn ang="0">
                  <a:pos x="51" y="48"/>
                </a:cxn>
                <a:cxn ang="0">
                  <a:pos x="51" y="41"/>
                </a:cxn>
                <a:cxn ang="0">
                  <a:pos x="72" y="35"/>
                </a:cxn>
                <a:cxn ang="0">
                  <a:pos x="70" y="28"/>
                </a:cxn>
                <a:cxn ang="0">
                  <a:pos x="72" y="22"/>
                </a:cxn>
                <a:cxn ang="0">
                  <a:pos x="88" y="19"/>
                </a:cxn>
                <a:cxn ang="0">
                  <a:pos x="88" y="14"/>
                </a:cxn>
                <a:cxn ang="0">
                  <a:pos x="50" y="17"/>
                </a:cxn>
                <a:cxn ang="0">
                  <a:pos x="34" y="3"/>
                </a:cxn>
                <a:cxn ang="0">
                  <a:pos x="23" y="0"/>
                </a:cxn>
                <a:cxn ang="0">
                  <a:pos x="23" y="7"/>
                </a:cxn>
                <a:cxn ang="0">
                  <a:pos x="15" y="32"/>
                </a:cxn>
                <a:cxn ang="0">
                  <a:pos x="8" y="25"/>
                </a:cxn>
                <a:cxn ang="0">
                  <a:pos x="3" y="33"/>
                </a:cxn>
                <a:cxn ang="0">
                  <a:pos x="0" y="35"/>
                </a:cxn>
                <a:cxn ang="0">
                  <a:pos x="9" y="48"/>
                </a:cxn>
              </a:cxnLst>
              <a:rect l="0" t="0" r="r" b="b"/>
              <a:pathLst>
                <a:path w="88" h="53">
                  <a:moveTo>
                    <a:pt x="9" y="48"/>
                  </a:moveTo>
                  <a:lnTo>
                    <a:pt x="23" y="46"/>
                  </a:lnTo>
                  <a:lnTo>
                    <a:pt x="15" y="40"/>
                  </a:lnTo>
                  <a:lnTo>
                    <a:pt x="23" y="39"/>
                  </a:lnTo>
                  <a:lnTo>
                    <a:pt x="31" y="44"/>
                  </a:lnTo>
                  <a:lnTo>
                    <a:pt x="33" y="48"/>
                  </a:lnTo>
                  <a:lnTo>
                    <a:pt x="40" y="53"/>
                  </a:lnTo>
                  <a:lnTo>
                    <a:pt x="51" y="48"/>
                  </a:lnTo>
                  <a:lnTo>
                    <a:pt x="51" y="41"/>
                  </a:lnTo>
                  <a:lnTo>
                    <a:pt x="72" y="35"/>
                  </a:lnTo>
                  <a:lnTo>
                    <a:pt x="70" y="28"/>
                  </a:lnTo>
                  <a:lnTo>
                    <a:pt x="72" y="22"/>
                  </a:lnTo>
                  <a:lnTo>
                    <a:pt x="88" y="19"/>
                  </a:lnTo>
                  <a:lnTo>
                    <a:pt x="88" y="14"/>
                  </a:lnTo>
                  <a:lnTo>
                    <a:pt x="50" y="17"/>
                  </a:lnTo>
                  <a:lnTo>
                    <a:pt x="34" y="3"/>
                  </a:lnTo>
                  <a:lnTo>
                    <a:pt x="23" y="0"/>
                  </a:lnTo>
                  <a:lnTo>
                    <a:pt x="23" y="7"/>
                  </a:lnTo>
                  <a:lnTo>
                    <a:pt x="15" y="32"/>
                  </a:lnTo>
                  <a:lnTo>
                    <a:pt x="8" y="25"/>
                  </a:lnTo>
                  <a:lnTo>
                    <a:pt x="3" y="33"/>
                  </a:lnTo>
                  <a:lnTo>
                    <a:pt x="0" y="35"/>
                  </a:lnTo>
                  <a:lnTo>
                    <a:pt x="9" y="4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11" name="Freeform 173"/>
            <p:cNvSpPr>
              <a:spLocks/>
            </p:cNvSpPr>
            <p:nvPr/>
          </p:nvSpPr>
          <p:spPr bwMode="auto">
            <a:xfrm>
              <a:off x="7405370" y="3407087"/>
              <a:ext cx="313184" cy="260647"/>
            </a:xfrm>
            <a:custGeom>
              <a:avLst/>
              <a:gdLst/>
              <a:ahLst/>
              <a:cxnLst>
                <a:cxn ang="0">
                  <a:pos x="84" y="81"/>
                </a:cxn>
                <a:cxn ang="0">
                  <a:pos x="59" y="81"/>
                </a:cxn>
                <a:cxn ang="0">
                  <a:pos x="39" y="89"/>
                </a:cxn>
                <a:cxn ang="0">
                  <a:pos x="17" y="107"/>
                </a:cxn>
                <a:cxn ang="0">
                  <a:pos x="0" y="115"/>
                </a:cxn>
                <a:cxn ang="0">
                  <a:pos x="1" y="130"/>
                </a:cxn>
                <a:cxn ang="0">
                  <a:pos x="13" y="120"/>
                </a:cxn>
                <a:cxn ang="0">
                  <a:pos x="17" y="123"/>
                </a:cxn>
                <a:cxn ang="0">
                  <a:pos x="8" y="146"/>
                </a:cxn>
                <a:cxn ang="0">
                  <a:pos x="17" y="146"/>
                </a:cxn>
                <a:cxn ang="0">
                  <a:pos x="17" y="150"/>
                </a:cxn>
                <a:cxn ang="0">
                  <a:pos x="29" y="136"/>
                </a:cxn>
                <a:cxn ang="0">
                  <a:pos x="33" y="120"/>
                </a:cxn>
                <a:cxn ang="0">
                  <a:pos x="31" y="111"/>
                </a:cxn>
                <a:cxn ang="0">
                  <a:pos x="44" y="101"/>
                </a:cxn>
                <a:cxn ang="0">
                  <a:pos x="39" y="122"/>
                </a:cxn>
                <a:cxn ang="0">
                  <a:pos x="55" y="118"/>
                </a:cxn>
                <a:cxn ang="0">
                  <a:pos x="63" y="120"/>
                </a:cxn>
                <a:cxn ang="0">
                  <a:pos x="70" y="114"/>
                </a:cxn>
                <a:cxn ang="0">
                  <a:pos x="66" y="104"/>
                </a:cxn>
                <a:cxn ang="0">
                  <a:pos x="66" y="97"/>
                </a:cxn>
                <a:cxn ang="0">
                  <a:pos x="75" y="98"/>
                </a:cxn>
                <a:cxn ang="0">
                  <a:pos x="75" y="115"/>
                </a:cxn>
                <a:cxn ang="0">
                  <a:pos x="84" y="120"/>
                </a:cxn>
                <a:cxn ang="0">
                  <a:pos x="89" y="111"/>
                </a:cxn>
                <a:cxn ang="0">
                  <a:pos x="100" y="111"/>
                </a:cxn>
                <a:cxn ang="0">
                  <a:pos x="102" y="100"/>
                </a:cxn>
                <a:cxn ang="0">
                  <a:pos x="114" y="105"/>
                </a:cxn>
                <a:cxn ang="0">
                  <a:pos x="123" y="98"/>
                </a:cxn>
                <a:cxn ang="0">
                  <a:pos x="134" y="92"/>
                </a:cxn>
                <a:cxn ang="0">
                  <a:pos x="138" y="97"/>
                </a:cxn>
                <a:cxn ang="0">
                  <a:pos x="145" y="98"/>
                </a:cxn>
                <a:cxn ang="0">
                  <a:pos x="152" y="86"/>
                </a:cxn>
                <a:cxn ang="0">
                  <a:pos x="152" y="59"/>
                </a:cxn>
                <a:cxn ang="0">
                  <a:pos x="166" y="32"/>
                </a:cxn>
                <a:cxn ang="0">
                  <a:pos x="168" y="19"/>
                </a:cxn>
                <a:cxn ang="0">
                  <a:pos x="159" y="13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52" y="6"/>
                </a:cxn>
                <a:cxn ang="0">
                  <a:pos x="144" y="3"/>
                </a:cxn>
                <a:cxn ang="0">
                  <a:pos x="137" y="9"/>
                </a:cxn>
                <a:cxn ang="0">
                  <a:pos x="140" y="36"/>
                </a:cxn>
                <a:cxn ang="0">
                  <a:pos x="116" y="61"/>
                </a:cxn>
                <a:cxn ang="0">
                  <a:pos x="105" y="68"/>
                </a:cxn>
                <a:cxn ang="0">
                  <a:pos x="101" y="67"/>
                </a:cxn>
                <a:cxn ang="0">
                  <a:pos x="101" y="59"/>
                </a:cxn>
                <a:cxn ang="0">
                  <a:pos x="96" y="59"/>
                </a:cxn>
                <a:cxn ang="0">
                  <a:pos x="84" y="81"/>
                </a:cxn>
              </a:cxnLst>
              <a:rect l="0" t="0" r="r" b="b"/>
              <a:pathLst>
                <a:path w="168" h="150">
                  <a:moveTo>
                    <a:pt x="84" y="81"/>
                  </a:moveTo>
                  <a:lnTo>
                    <a:pt x="59" y="81"/>
                  </a:lnTo>
                  <a:lnTo>
                    <a:pt x="39" y="89"/>
                  </a:lnTo>
                  <a:lnTo>
                    <a:pt x="17" y="107"/>
                  </a:lnTo>
                  <a:lnTo>
                    <a:pt x="0" y="115"/>
                  </a:lnTo>
                  <a:lnTo>
                    <a:pt x="1" y="130"/>
                  </a:lnTo>
                  <a:lnTo>
                    <a:pt x="13" y="120"/>
                  </a:lnTo>
                  <a:lnTo>
                    <a:pt x="17" y="123"/>
                  </a:lnTo>
                  <a:lnTo>
                    <a:pt x="8" y="146"/>
                  </a:lnTo>
                  <a:lnTo>
                    <a:pt x="17" y="146"/>
                  </a:lnTo>
                  <a:lnTo>
                    <a:pt x="17" y="150"/>
                  </a:lnTo>
                  <a:lnTo>
                    <a:pt x="29" y="136"/>
                  </a:lnTo>
                  <a:lnTo>
                    <a:pt x="33" y="120"/>
                  </a:lnTo>
                  <a:lnTo>
                    <a:pt x="31" y="111"/>
                  </a:lnTo>
                  <a:lnTo>
                    <a:pt x="44" y="101"/>
                  </a:lnTo>
                  <a:lnTo>
                    <a:pt x="39" y="122"/>
                  </a:lnTo>
                  <a:lnTo>
                    <a:pt x="55" y="118"/>
                  </a:lnTo>
                  <a:lnTo>
                    <a:pt x="63" y="120"/>
                  </a:lnTo>
                  <a:lnTo>
                    <a:pt x="70" y="114"/>
                  </a:lnTo>
                  <a:lnTo>
                    <a:pt x="66" y="104"/>
                  </a:lnTo>
                  <a:lnTo>
                    <a:pt x="66" y="97"/>
                  </a:lnTo>
                  <a:lnTo>
                    <a:pt x="75" y="98"/>
                  </a:lnTo>
                  <a:lnTo>
                    <a:pt x="75" y="115"/>
                  </a:lnTo>
                  <a:lnTo>
                    <a:pt x="84" y="120"/>
                  </a:lnTo>
                  <a:lnTo>
                    <a:pt x="89" y="111"/>
                  </a:lnTo>
                  <a:lnTo>
                    <a:pt x="100" y="111"/>
                  </a:lnTo>
                  <a:lnTo>
                    <a:pt x="102" y="100"/>
                  </a:lnTo>
                  <a:lnTo>
                    <a:pt x="114" y="105"/>
                  </a:lnTo>
                  <a:lnTo>
                    <a:pt x="123" y="98"/>
                  </a:lnTo>
                  <a:lnTo>
                    <a:pt x="134" y="92"/>
                  </a:lnTo>
                  <a:lnTo>
                    <a:pt x="138" y="97"/>
                  </a:lnTo>
                  <a:lnTo>
                    <a:pt x="145" y="98"/>
                  </a:lnTo>
                  <a:lnTo>
                    <a:pt x="152" y="86"/>
                  </a:lnTo>
                  <a:lnTo>
                    <a:pt x="152" y="59"/>
                  </a:lnTo>
                  <a:lnTo>
                    <a:pt x="166" y="32"/>
                  </a:lnTo>
                  <a:lnTo>
                    <a:pt x="168" y="19"/>
                  </a:lnTo>
                  <a:lnTo>
                    <a:pt x="159" y="13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52" y="6"/>
                  </a:lnTo>
                  <a:lnTo>
                    <a:pt x="144" y="3"/>
                  </a:lnTo>
                  <a:lnTo>
                    <a:pt x="137" y="9"/>
                  </a:lnTo>
                  <a:lnTo>
                    <a:pt x="140" y="36"/>
                  </a:lnTo>
                  <a:lnTo>
                    <a:pt x="116" y="61"/>
                  </a:lnTo>
                  <a:lnTo>
                    <a:pt x="105" y="68"/>
                  </a:lnTo>
                  <a:lnTo>
                    <a:pt x="101" y="67"/>
                  </a:lnTo>
                  <a:lnTo>
                    <a:pt x="101" y="59"/>
                  </a:lnTo>
                  <a:lnTo>
                    <a:pt x="96" y="59"/>
                  </a:lnTo>
                  <a:lnTo>
                    <a:pt x="84" y="8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12" name="Freeform 175"/>
            <p:cNvSpPr>
              <a:spLocks/>
            </p:cNvSpPr>
            <p:nvPr/>
          </p:nvSpPr>
          <p:spPr bwMode="auto">
            <a:xfrm>
              <a:off x="5080723" y="3438364"/>
              <a:ext cx="48469" cy="3127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" y="7"/>
                </a:cxn>
                <a:cxn ang="0">
                  <a:pos x="0" y="12"/>
                </a:cxn>
                <a:cxn ang="0">
                  <a:pos x="2" y="18"/>
                </a:cxn>
                <a:cxn ang="0">
                  <a:pos x="11" y="15"/>
                </a:cxn>
                <a:cxn ang="0">
                  <a:pos x="15" y="9"/>
                </a:cxn>
                <a:cxn ang="0">
                  <a:pos x="26" y="0"/>
                </a:cxn>
                <a:cxn ang="0">
                  <a:pos x="18" y="3"/>
                </a:cxn>
                <a:cxn ang="0">
                  <a:pos x="7" y="0"/>
                </a:cxn>
              </a:cxnLst>
              <a:rect l="0" t="0" r="r" b="b"/>
              <a:pathLst>
                <a:path w="26" h="18">
                  <a:moveTo>
                    <a:pt x="7" y="0"/>
                  </a:moveTo>
                  <a:lnTo>
                    <a:pt x="5" y="7"/>
                  </a:lnTo>
                  <a:lnTo>
                    <a:pt x="0" y="12"/>
                  </a:lnTo>
                  <a:lnTo>
                    <a:pt x="2" y="18"/>
                  </a:lnTo>
                  <a:lnTo>
                    <a:pt x="11" y="15"/>
                  </a:lnTo>
                  <a:lnTo>
                    <a:pt x="15" y="9"/>
                  </a:lnTo>
                  <a:lnTo>
                    <a:pt x="26" y="0"/>
                  </a:lnTo>
                  <a:lnTo>
                    <a:pt x="18" y="3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13" name="Freeform 177"/>
            <p:cNvSpPr>
              <a:spLocks/>
            </p:cNvSpPr>
            <p:nvPr/>
          </p:nvSpPr>
          <p:spPr bwMode="auto">
            <a:xfrm>
              <a:off x="5162747" y="3422725"/>
              <a:ext cx="132358" cy="107734"/>
            </a:xfrm>
            <a:custGeom>
              <a:avLst/>
              <a:gdLst/>
              <a:ahLst/>
              <a:cxnLst>
                <a:cxn ang="0">
                  <a:pos x="2" y="62"/>
                </a:cxn>
                <a:cxn ang="0">
                  <a:pos x="15" y="62"/>
                </a:cxn>
                <a:cxn ang="0">
                  <a:pos x="42" y="56"/>
                </a:cxn>
                <a:cxn ang="0">
                  <a:pos x="64" y="42"/>
                </a:cxn>
                <a:cxn ang="0">
                  <a:pos x="63" y="24"/>
                </a:cxn>
                <a:cxn ang="0">
                  <a:pos x="71" y="14"/>
                </a:cxn>
                <a:cxn ang="0">
                  <a:pos x="63" y="8"/>
                </a:cxn>
                <a:cxn ang="0">
                  <a:pos x="37" y="14"/>
                </a:cxn>
                <a:cxn ang="0">
                  <a:pos x="17" y="0"/>
                </a:cxn>
                <a:cxn ang="0">
                  <a:pos x="10" y="14"/>
                </a:cxn>
                <a:cxn ang="0">
                  <a:pos x="9" y="24"/>
                </a:cxn>
                <a:cxn ang="0">
                  <a:pos x="6" y="34"/>
                </a:cxn>
                <a:cxn ang="0">
                  <a:pos x="13" y="37"/>
                </a:cxn>
                <a:cxn ang="0">
                  <a:pos x="10" y="42"/>
                </a:cxn>
                <a:cxn ang="0">
                  <a:pos x="0" y="52"/>
                </a:cxn>
                <a:cxn ang="0">
                  <a:pos x="2" y="62"/>
                </a:cxn>
              </a:cxnLst>
              <a:rect l="0" t="0" r="r" b="b"/>
              <a:pathLst>
                <a:path w="71" h="62">
                  <a:moveTo>
                    <a:pt x="2" y="62"/>
                  </a:moveTo>
                  <a:lnTo>
                    <a:pt x="15" y="62"/>
                  </a:lnTo>
                  <a:lnTo>
                    <a:pt x="42" y="56"/>
                  </a:lnTo>
                  <a:lnTo>
                    <a:pt x="64" y="42"/>
                  </a:lnTo>
                  <a:lnTo>
                    <a:pt x="63" y="24"/>
                  </a:lnTo>
                  <a:lnTo>
                    <a:pt x="71" y="14"/>
                  </a:lnTo>
                  <a:lnTo>
                    <a:pt x="63" y="8"/>
                  </a:lnTo>
                  <a:lnTo>
                    <a:pt x="37" y="14"/>
                  </a:lnTo>
                  <a:lnTo>
                    <a:pt x="17" y="0"/>
                  </a:lnTo>
                  <a:lnTo>
                    <a:pt x="10" y="14"/>
                  </a:lnTo>
                  <a:lnTo>
                    <a:pt x="9" y="24"/>
                  </a:lnTo>
                  <a:lnTo>
                    <a:pt x="6" y="34"/>
                  </a:lnTo>
                  <a:lnTo>
                    <a:pt x="13" y="37"/>
                  </a:lnTo>
                  <a:lnTo>
                    <a:pt x="10" y="42"/>
                  </a:lnTo>
                  <a:lnTo>
                    <a:pt x="0" y="52"/>
                  </a:lnTo>
                  <a:lnTo>
                    <a:pt x="2" y="6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14" name="Freeform 179"/>
            <p:cNvSpPr>
              <a:spLocks/>
            </p:cNvSpPr>
            <p:nvPr/>
          </p:nvSpPr>
          <p:spPr bwMode="auto">
            <a:xfrm>
              <a:off x="5162747" y="3485281"/>
              <a:ext cx="16778" cy="13901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8" y="4"/>
                </a:cxn>
                <a:cxn ang="0">
                  <a:pos x="9" y="1"/>
                </a:cxn>
                <a:cxn ang="0">
                  <a:pos x="5" y="0"/>
                </a:cxn>
              </a:cxnLst>
              <a:rect l="0" t="0" r="r" b="b"/>
              <a:pathLst>
                <a:path w="9" h="8">
                  <a:moveTo>
                    <a:pt x="5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8" y="4"/>
                  </a:lnTo>
                  <a:lnTo>
                    <a:pt x="9" y="1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15" name="Freeform 181"/>
            <p:cNvSpPr>
              <a:spLocks/>
            </p:cNvSpPr>
            <p:nvPr/>
          </p:nvSpPr>
          <p:spPr bwMode="auto">
            <a:xfrm>
              <a:off x="5129192" y="3499182"/>
              <a:ext cx="33555" cy="107734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15" y="0"/>
                </a:cxn>
                <a:cxn ang="0">
                  <a:pos x="17" y="3"/>
                </a:cxn>
                <a:cxn ang="0">
                  <a:pos x="18" y="13"/>
                </a:cxn>
                <a:cxn ang="0">
                  <a:pos x="12" y="31"/>
                </a:cxn>
                <a:cxn ang="0">
                  <a:pos x="15" y="37"/>
                </a:cxn>
                <a:cxn ang="0">
                  <a:pos x="10" y="62"/>
                </a:cxn>
                <a:cxn ang="0">
                  <a:pos x="0" y="31"/>
                </a:cxn>
                <a:cxn ang="0">
                  <a:pos x="7" y="22"/>
                </a:cxn>
              </a:cxnLst>
              <a:rect l="0" t="0" r="r" b="b"/>
              <a:pathLst>
                <a:path w="18" h="62">
                  <a:moveTo>
                    <a:pt x="7" y="22"/>
                  </a:moveTo>
                  <a:lnTo>
                    <a:pt x="15" y="0"/>
                  </a:lnTo>
                  <a:lnTo>
                    <a:pt x="17" y="3"/>
                  </a:lnTo>
                  <a:lnTo>
                    <a:pt x="18" y="13"/>
                  </a:lnTo>
                  <a:lnTo>
                    <a:pt x="12" y="31"/>
                  </a:lnTo>
                  <a:lnTo>
                    <a:pt x="15" y="37"/>
                  </a:lnTo>
                  <a:lnTo>
                    <a:pt x="10" y="62"/>
                  </a:lnTo>
                  <a:lnTo>
                    <a:pt x="0" y="31"/>
                  </a:lnTo>
                  <a:lnTo>
                    <a:pt x="7" y="2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16" name="Freeform 183"/>
            <p:cNvSpPr>
              <a:spLocks/>
            </p:cNvSpPr>
            <p:nvPr/>
          </p:nvSpPr>
          <p:spPr bwMode="auto">
            <a:xfrm>
              <a:off x="5145969" y="3514821"/>
              <a:ext cx="98802" cy="92095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24" y="6"/>
                </a:cxn>
                <a:cxn ang="0">
                  <a:pos x="53" y="0"/>
                </a:cxn>
                <a:cxn ang="0">
                  <a:pos x="53" y="19"/>
                </a:cxn>
                <a:cxn ang="0">
                  <a:pos x="47" y="21"/>
                </a:cxn>
                <a:cxn ang="0">
                  <a:pos x="24" y="20"/>
                </a:cxn>
                <a:cxn ang="0">
                  <a:pos x="26" y="26"/>
                </a:cxn>
                <a:cxn ang="0">
                  <a:pos x="30" y="34"/>
                </a:cxn>
                <a:cxn ang="0">
                  <a:pos x="10" y="53"/>
                </a:cxn>
                <a:cxn ang="0">
                  <a:pos x="0" y="47"/>
                </a:cxn>
                <a:cxn ang="0">
                  <a:pos x="4" y="26"/>
                </a:cxn>
                <a:cxn ang="0">
                  <a:pos x="3" y="20"/>
                </a:cxn>
                <a:cxn ang="0">
                  <a:pos x="10" y="6"/>
                </a:cxn>
              </a:cxnLst>
              <a:rect l="0" t="0" r="r" b="b"/>
              <a:pathLst>
                <a:path w="53" h="53">
                  <a:moveTo>
                    <a:pt x="10" y="6"/>
                  </a:moveTo>
                  <a:lnTo>
                    <a:pt x="24" y="6"/>
                  </a:lnTo>
                  <a:lnTo>
                    <a:pt x="53" y="0"/>
                  </a:lnTo>
                  <a:lnTo>
                    <a:pt x="53" y="19"/>
                  </a:lnTo>
                  <a:lnTo>
                    <a:pt x="47" y="21"/>
                  </a:lnTo>
                  <a:lnTo>
                    <a:pt x="24" y="20"/>
                  </a:lnTo>
                  <a:lnTo>
                    <a:pt x="26" y="26"/>
                  </a:lnTo>
                  <a:lnTo>
                    <a:pt x="30" y="34"/>
                  </a:lnTo>
                  <a:lnTo>
                    <a:pt x="10" y="53"/>
                  </a:lnTo>
                  <a:lnTo>
                    <a:pt x="0" y="47"/>
                  </a:lnTo>
                  <a:lnTo>
                    <a:pt x="4" y="26"/>
                  </a:lnTo>
                  <a:lnTo>
                    <a:pt x="3" y="20"/>
                  </a:lnTo>
                  <a:lnTo>
                    <a:pt x="10" y="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17" name="Freeform 185"/>
            <p:cNvSpPr>
              <a:spLocks/>
            </p:cNvSpPr>
            <p:nvPr/>
          </p:nvSpPr>
          <p:spPr bwMode="auto">
            <a:xfrm>
              <a:off x="5080723" y="3546098"/>
              <a:ext cx="65247" cy="92095"/>
            </a:xfrm>
            <a:custGeom>
              <a:avLst/>
              <a:gdLst/>
              <a:ahLst/>
              <a:cxnLst>
                <a:cxn ang="0">
                  <a:pos x="30" y="47"/>
                </a:cxn>
                <a:cxn ang="0">
                  <a:pos x="24" y="53"/>
                </a:cxn>
                <a:cxn ang="0">
                  <a:pos x="20" y="53"/>
                </a:cxn>
                <a:cxn ang="0">
                  <a:pos x="14" y="47"/>
                </a:cxn>
                <a:cxn ang="0">
                  <a:pos x="0" y="6"/>
                </a:cxn>
                <a:cxn ang="0">
                  <a:pos x="3" y="1"/>
                </a:cxn>
                <a:cxn ang="0">
                  <a:pos x="16" y="1"/>
                </a:cxn>
                <a:cxn ang="0">
                  <a:pos x="24" y="0"/>
                </a:cxn>
                <a:cxn ang="0">
                  <a:pos x="35" y="29"/>
                </a:cxn>
                <a:cxn ang="0">
                  <a:pos x="30" y="47"/>
                </a:cxn>
              </a:cxnLst>
              <a:rect l="0" t="0" r="r" b="b"/>
              <a:pathLst>
                <a:path w="35" h="53">
                  <a:moveTo>
                    <a:pt x="30" y="47"/>
                  </a:moveTo>
                  <a:lnTo>
                    <a:pt x="24" y="53"/>
                  </a:lnTo>
                  <a:lnTo>
                    <a:pt x="20" y="53"/>
                  </a:lnTo>
                  <a:lnTo>
                    <a:pt x="14" y="47"/>
                  </a:lnTo>
                  <a:lnTo>
                    <a:pt x="0" y="6"/>
                  </a:lnTo>
                  <a:lnTo>
                    <a:pt x="3" y="1"/>
                  </a:lnTo>
                  <a:lnTo>
                    <a:pt x="16" y="1"/>
                  </a:lnTo>
                  <a:lnTo>
                    <a:pt x="24" y="0"/>
                  </a:lnTo>
                  <a:lnTo>
                    <a:pt x="35" y="29"/>
                  </a:lnTo>
                  <a:lnTo>
                    <a:pt x="30" y="4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18" name="Freeform 189"/>
            <p:cNvSpPr>
              <a:spLocks/>
            </p:cNvSpPr>
            <p:nvPr/>
          </p:nvSpPr>
          <p:spPr bwMode="auto">
            <a:xfrm>
              <a:off x="5427462" y="3622555"/>
              <a:ext cx="31691" cy="31278"/>
            </a:xfrm>
            <a:custGeom>
              <a:avLst/>
              <a:gdLst/>
              <a:ahLst/>
              <a:cxnLst>
                <a:cxn ang="0">
                  <a:pos x="17" y="18"/>
                </a:cxn>
                <a:cxn ang="0">
                  <a:pos x="0" y="12"/>
                </a:cxn>
                <a:cxn ang="0">
                  <a:pos x="2" y="0"/>
                </a:cxn>
                <a:cxn ang="0">
                  <a:pos x="13" y="0"/>
                </a:cxn>
                <a:cxn ang="0">
                  <a:pos x="11" y="4"/>
                </a:cxn>
                <a:cxn ang="0">
                  <a:pos x="13" y="9"/>
                </a:cxn>
                <a:cxn ang="0">
                  <a:pos x="17" y="18"/>
                </a:cxn>
              </a:cxnLst>
              <a:rect l="0" t="0" r="r" b="b"/>
              <a:pathLst>
                <a:path w="17" h="18">
                  <a:moveTo>
                    <a:pt x="17" y="18"/>
                  </a:moveTo>
                  <a:lnTo>
                    <a:pt x="0" y="12"/>
                  </a:lnTo>
                  <a:lnTo>
                    <a:pt x="2" y="0"/>
                  </a:lnTo>
                  <a:lnTo>
                    <a:pt x="13" y="0"/>
                  </a:lnTo>
                  <a:lnTo>
                    <a:pt x="11" y="4"/>
                  </a:lnTo>
                  <a:lnTo>
                    <a:pt x="13" y="9"/>
                  </a:lnTo>
                  <a:lnTo>
                    <a:pt x="17" y="1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19" name="Freeform 191"/>
            <p:cNvSpPr>
              <a:spLocks/>
            </p:cNvSpPr>
            <p:nvPr/>
          </p:nvSpPr>
          <p:spPr bwMode="auto">
            <a:xfrm>
              <a:off x="5129192" y="3546098"/>
              <a:ext cx="495875" cy="384020"/>
            </a:xfrm>
            <a:custGeom>
              <a:avLst/>
              <a:gdLst/>
              <a:ahLst/>
              <a:cxnLst>
                <a:cxn ang="0">
                  <a:pos x="131" y="221"/>
                </a:cxn>
                <a:cxn ang="0">
                  <a:pos x="131" y="214"/>
                </a:cxn>
                <a:cxn ang="0">
                  <a:pos x="124" y="206"/>
                </a:cxn>
                <a:cxn ang="0">
                  <a:pos x="122" y="196"/>
                </a:cxn>
                <a:cxn ang="0">
                  <a:pos x="106" y="191"/>
                </a:cxn>
                <a:cxn ang="0">
                  <a:pos x="101" y="212"/>
                </a:cxn>
                <a:cxn ang="0">
                  <a:pos x="89" y="192"/>
                </a:cxn>
                <a:cxn ang="0">
                  <a:pos x="89" y="183"/>
                </a:cxn>
                <a:cxn ang="0">
                  <a:pos x="55" y="140"/>
                </a:cxn>
                <a:cxn ang="0">
                  <a:pos x="55" y="117"/>
                </a:cxn>
                <a:cxn ang="0">
                  <a:pos x="40" y="109"/>
                </a:cxn>
                <a:cxn ang="0">
                  <a:pos x="32" y="96"/>
                </a:cxn>
                <a:cxn ang="0">
                  <a:pos x="34" y="89"/>
                </a:cxn>
                <a:cxn ang="0">
                  <a:pos x="10" y="51"/>
                </a:cxn>
                <a:cxn ang="0">
                  <a:pos x="0" y="49"/>
                </a:cxn>
                <a:cxn ang="0">
                  <a:pos x="7" y="30"/>
                </a:cxn>
                <a:cxn ang="0">
                  <a:pos x="15" y="37"/>
                </a:cxn>
                <a:cxn ang="0">
                  <a:pos x="36" y="16"/>
                </a:cxn>
                <a:cxn ang="0">
                  <a:pos x="32" y="8"/>
                </a:cxn>
                <a:cxn ang="0">
                  <a:pos x="30" y="1"/>
                </a:cxn>
                <a:cxn ang="0">
                  <a:pos x="52" y="3"/>
                </a:cxn>
                <a:cxn ang="0">
                  <a:pos x="59" y="0"/>
                </a:cxn>
                <a:cxn ang="0">
                  <a:pos x="82" y="24"/>
                </a:cxn>
                <a:cxn ang="0">
                  <a:pos x="99" y="24"/>
                </a:cxn>
                <a:cxn ang="0">
                  <a:pos x="106" y="27"/>
                </a:cxn>
                <a:cxn ang="0">
                  <a:pos x="106" y="40"/>
                </a:cxn>
                <a:cxn ang="0">
                  <a:pos x="114" y="49"/>
                </a:cxn>
                <a:cxn ang="0">
                  <a:pos x="128" y="45"/>
                </a:cxn>
                <a:cxn ang="0">
                  <a:pos x="155" y="51"/>
                </a:cxn>
                <a:cxn ang="0">
                  <a:pos x="181" y="58"/>
                </a:cxn>
                <a:cxn ang="0">
                  <a:pos x="197" y="67"/>
                </a:cxn>
                <a:cxn ang="0">
                  <a:pos x="206" y="87"/>
                </a:cxn>
                <a:cxn ang="0">
                  <a:pos x="208" y="90"/>
                </a:cxn>
                <a:cxn ang="0">
                  <a:pos x="208" y="105"/>
                </a:cxn>
                <a:cxn ang="0">
                  <a:pos x="214" y="109"/>
                </a:cxn>
                <a:cxn ang="0">
                  <a:pos x="197" y="113"/>
                </a:cxn>
                <a:cxn ang="0">
                  <a:pos x="198" y="123"/>
                </a:cxn>
                <a:cxn ang="0">
                  <a:pos x="230" y="125"/>
                </a:cxn>
                <a:cxn ang="0">
                  <a:pos x="252" y="119"/>
                </a:cxn>
                <a:cxn ang="0">
                  <a:pos x="260" y="113"/>
                </a:cxn>
                <a:cxn ang="0">
                  <a:pos x="266" y="140"/>
                </a:cxn>
                <a:cxn ang="0">
                  <a:pos x="252" y="161"/>
                </a:cxn>
                <a:cxn ang="0">
                  <a:pos x="223" y="183"/>
                </a:cxn>
                <a:cxn ang="0">
                  <a:pos x="193" y="183"/>
                </a:cxn>
                <a:cxn ang="0">
                  <a:pos x="178" y="186"/>
                </a:cxn>
                <a:cxn ang="0">
                  <a:pos x="170" y="199"/>
                </a:cxn>
                <a:cxn ang="0">
                  <a:pos x="131" y="221"/>
                </a:cxn>
              </a:cxnLst>
              <a:rect l="0" t="0" r="r" b="b"/>
              <a:pathLst>
                <a:path w="266" h="221">
                  <a:moveTo>
                    <a:pt x="131" y="221"/>
                  </a:moveTo>
                  <a:lnTo>
                    <a:pt x="131" y="214"/>
                  </a:lnTo>
                  <a:lnTo>
                    <a:pt x="124" y="206"/>
                  </a:lnTo>
                  <a:lnTo>
                    <a:pt x="122" y="196"/>
                  </a:lnTo>
                  <a:lnTo>
                    <a:pt x="106" y="191"/>
                  </a:lnTo>
                  <a:lnTo>
                    <a:pt x="101" y="212"/>
                  </a:lnTo>
                  <a:lnTo>
                    <a:pt x="89" y="192"/>
                  </a:lnTo>
                  <a:lnTo>
                    <a:pt x="89" y="183"/>
                  </a:lnTo>
                  <a:lnTo>
                    <a:pt x="55" y="140"/>
                  </a:lnTo>
                  <a:lnTo>
                    <a:pt x="55" y="117"/>
                  </a:lnTo>
                  <a:lnTo>
                    <a:pt x="40" y="109"/>
                  </a:lnTo>
                  <a:lnTo>
                    <a:pt x="32" y="96"/>
                  </a:lnTo>
                  <a:lnTo>
                    <a:pt x="34" y="89"/>
                  </a:lnTo>
                  <a:lnTo>
                    <a:pt x="10" y="51"/>
                  </a:lnTo>
                  <a:lnTo>
                    <a:pt x="0" y="49"/>
                  </a:lnTo>
                  <a:lnTo>
                    <a:pt x="7" y="30"/>
                  </a:lnTo>
                  <a:lnTo>
                    <a:pt x="15" y="37"/>
                  </a:lnTo>
                  <a:lnTo>
                    <a:pt x="36" y="16"/>
                  </a:lnTo>
                  <a:lnTo>
                    <a:pt x="32" y="8"/>
                  </a:lnTo>
                  <a:lnTo>
                    <a:pt x="30" y="1"/>
                  </a:lnTo>
                  <a:lnTo>
                    <a:pt x="52" y="3"/>
                  </a:lnTo>
                  <a:lnTo>
                    <a:pt x="59" y="0"/>
                  </a:lnTo>
                  <a:lnTo>
                    <a:pt x="82" y="24"/>
                  </a:lnTo>
                  <a:lnTo>
                    <a:pt x="99" y="24"/>
                  </a:lnTo>
                  <a:lnTo>
                    <a:pt x="106" y="27"/>
                  </a:lnTo>
                  <a:lnTo>
                    <a:pt x="106" y="40"/>
                  </a:lnTo>
                  <a:lnTo>
                    <a:pt x="114" y="49"/>
                  </a:lnTo>
                  <a:lnTo>
                    <a:pt x="128" y="45"/>
                  </a:lnTo>
                  <a:lnTo>
                    <a:pt x="155" y="51"/>
                  </a:lnTo>
                  <a:lnTo>
                    <a:pt x="181" y="58"/>
                  </a:lnTo>
                  <a:lnTo>
                    <a:pt x="197" y="67"/>
                  </a:lnTo>
                  <a:lnTo>
                    <a:pt x="206" y="87"/>
                  </a:lnTo>
                  <a:lnTo>
                    <a:pt x="208" y="90"/>
                  </a:lnTo>
                  <a:lnTo>
                    <a:pt x="208" y="105"/>
                  </a:lnTo>
                  <a:lnTo>
                    <a:pt x="214" y="109"/>
                  </a:lnTo>
                  <a:lnTo>
                    <a:pt x="197" y="113"/>
                  </a:lnTo>
                  <a:lnTo>
                    <a:pt x="198" y="123"/>
                  </a:lnTo>
                  <a:lnTo>
                    <a:pt x="230" y="125"/>
                  </a:lnTo>
                  <a:lnTo>
                    <a:pt x="252" y="119"/>
                  </a:lnTo>
                  <a:lnTo>
                    <a:pt x="260" y="113"/>
                  </a:lnTo>
                  <a:lnTo>
                    <a:pt x="266" y="140"/>
                  </a:lnTo>
                  <a:lnTo>
                    <a:pt x="252" y="161"/>
                  </a:lnTo>
                  <a:lnTo>
                    <a:pt x="223" y="183"/>
                  </a:lnTo>
                  <a:lnTo>
                    <a:pt x="193" y="183"/>
                  </a:lnTo>
                  <a:lnTo>
                    <a:pt x="178" y="186"/>
                  </a:lnTo>
                  <a:lnTo>
                    <a:pt x="170" y="199"/>
                  </a:lnTo>
                  <a:lnTo>
                    <a:pt x="131" y="22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20" name="Freeform 193"/>
            <p:cNvSpPr>
              <a:spLocks/>
            </p:cNvSpPr>
            <p:nvPr/>
          </p:nvSpPr>
          <p:spPr bwMode="auto">
            <a:xfrm>
              <a:off x="5526264" y="3683373"/>
              <a:ext cx="16778" cy="46916"/>
            </a:xfrm>
            <a:custGeom>
              <a:avLst/>
              <a:gdLst/>
              <a:ahLst/>
              <a:cxnLst>
                <a:cxn ang="0">
                  <a:pos x="0" y="25"/>
                </a:cxn>
                <a:cxn ang="0">
                  <a:pos x="3" y="20"/>
                </a:cxn>
                <a:cxn ang="0">
                  <a:pos x="3" y="6"/>
                </a:cxn>
                <a:cxn ang="0">
                  <a:pos x="5" y="0"/>
                </a:cxn>
                <a:cxn ang="0">
                  <a:pos x="8" y="2"/>
                </a:cxn>
                <a:cxn ang="0">
                  <a:pos x="9" y="14"/>
                </a:cxn>
                <a:cxn ang="0">
                  <a:pos x="3" y="27"/>
                </a:cxn>
                <a:cxn ang="0">
                  <a:pos x="0" y="25"/>
                </a:cxn>
              </a:cxnLst>
              <a:rect l="0" t="0" r="r" b="b"/>
              <a:pathLst>
                <a:path w="9" h="27">
                  <a:moveTo>
                    <a:pt x="0" y="25"/>
                  </a:moveTo>
                  <a:lnTo>
                    <a:pt x="3" y="20"/>
                  </a:lnTo>
                  <a:lnTo>
                    <a:pt x="3" y="6"/>
                  </a:lnTo>
                  <a:lnTo>
                    <a:pt x="5" y="0"/>
                  </a:lnTo>
                  <a:lnTo>
                    <a:pt x="8" y="2"/>
                  </a:lnTo>
                  <a:lnTo>
                    <a:pt x="9" y="14"/>
                  </a:lnTo>
                  <a:lnTo>
                    <a:pt x="3" y="27"/>
                  </a:lnTo>
                  <a:lnTo>
                    <a:pt x="0" y="2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21" name="Freeform 195"/>
            <p:cNvSpPr>
              <a:spLocks/>
            </p:cNvSpPr>
            <p:nvPr/>
          </p:nvSpPr>
          <p:spPr bwMode="auto">
            <a:xfrm>
              <a:off x="5492709" y="3699011"/>
              <a:ext cx="164049" cy="60818"/>
            </a:xfrm>
            <a:custGeom>
              <a:avLst/>
              <a:gdLst/>
              <a:ahLst/>
              <a:cxnLst>
                <a:cxn ang="0">
                  <a:pos x="88" y="1"/>
                </a:cxn>
                <a:cxn ang="0">
                  <a:pos x="80" y="0"/>
                </a:cxn>
                <a:cxn ang="0">
                  <a:pos x="66" y="12"/>
                </a:cxn>
                <a:cxn ang="0">
                  <a:pos x="57" y="13"/>
                </a:cxn>
                <a:cxn ang="0">
                  <a:pos x="50" y="22"/>
                </a:cxn>
                <a:cxn ang="0">
                  <a:pos x="21" y="19"/>
                </a:cxn>
                <a:cxn ang="0">
                  <a:pos x="17" y="22"/>
                </a:cxn>
                <a:cxn ang="0">
                  <a:pos x="0" y="25"/>
                </a:cxn>
                <a:cxn ang="0">
                  <a:pos x="2" y="34"/>
                </a:cxn>
                <a:cxn ang="0">
                  <a:pos x="32" y="35"/>
                </a:cxn>
                <a:cxn ang="0">
                  <a:pos x="54" y="29"/>
                </a:cxn>
                <a:cxn ang="0">
                  <a:pos x="61" y="25"/>
                </a:cxn>
                <a:cxn ang="0">
                  <a:pos x="83" y="16"/>
                </a:cxn>
                <a:cxn ang="0">
                  <a:pos x="88" y="1"/>
                </a:cxn>
              </a:cxnLst>
              <a:rect l="0" t="0" r="r" b="b"/>
              <a:pathLst>
                <a:path w="88" h="35">
                  <a:moveTo>
                    <a:pt x="88" y="1"/>
                  </a:moveTo>
                  <a:lnTo>
                    <a:pt x="80" y="0"/>
                  </a:lnTo>
                  <a:lnTo>
                    <a:pt x="66" y="12"/>
                  </a:lnTo>
                  <a:lnTo>
                    <a:pt x="57" y="13"/>
                  </a:lnTo>
                  <a:lnTo>
                    <a:pt x="50" y="22"/>
                  </a:lnTo>
                  <a:lnTo>
                    <a:pt x="21" y="19"/>
                  </a:lnTo>
                  <a:lnTo>
                    <a:pt x="17" y="22"/>
                  </a:lnTo>
                  <a:lnTo>
                    <a:pt x="0" y="25"/>
                  </a:lnTo>
                  <a:lnTo>
                    <a:pt x="2" y="34"/>
                  </a:lnTo>
                  <a:lnTo>
                    <a:pt x="32" y="35"/>
                  </a:lnTo>
                  <a:lnTo>
                    <a:pt x="54" y="29"/>
                  </a:lnTo>
                  <a:lnTo>
                    <a:pt x="61" y="25"/>
                  </a:lnTo>
                  <a:lnTo>
                    <a:pt x="83" y="16"/>
                  </a:lnTo>
                  <a:lnTo>
                    <a:pt x="88" y="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22" name="Freeform 197"/>
            <p:cNvSpPr>
              <a:spLocks/>
            </p:cNvSpPr>
            <p:nvPr/>
          </p:nvSpPr>
          <p:spPr bwMode="auto">
            <a:xfrm>
              <a:off x="5543042" y="3730289"/>
              <a:ext cx="180827" cy="168552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36" y="11"/>
                </a:cxn>
                <a:cxn ang="0">
                  <a:pos x="40" y="36"/>
                </a:cxn>
                <a:cxn ang="0">
                  <a:pos x="28" y="55"/>
                </a:cxn>
                <a:cxn ang="0">
                  <a:pos x="0" y="75"/>
                </a:cxn>
                <a:cxn ang="0">
                  <a:pos x="10" y="97"/>
                </a:cxn>
                <a:cxn ang="0">
                  <a:pos x="25" y="92"/>
                </a:cxn>
                <a:cxn ang="0">
                  <a:pos x="50" y="91"/>
                </a:cxn>
                <a:cxn ang="0">
                  <a:pos x="53" y="83"/>
                </a:cxn>
                <a:cxn ang="0">
                  <a:pos x="65" y="82"/>
                </a:cxn>
                <a:cxn ang="0">
                  <a:pos x="65" y="75"/>
                </a:cxn>
                <a:cxn ang="0">
                  <a:pos x="69" y="75"/>
                </a:cxn>
                <a:cxn ang="0">
                  <a:pos x="68" y="66"/>
                </a:cxn>
                <a:cxn ang="0">
                  <a:pos x="97" y="43"/>
                </a:cxn>
                <a:cxn ang="0">
                  <a:pos x="97" y="40"/>
                </a:cxn>
                <a:cxn ang="0">
                  <a:pos x="76" y="15"/>
                </a:cxn>
                <a:cxn ang="0">
                  <a:pos x="61" y="15"/>
                </a:cxn>
                <a:cxn ang="0">
                  <a:pos x="56" y="0"/>
                </a:cxn>
              </a:cxnLst>
              <a:rect l="0" t="0" r="r" b="b"/>
              <a:pathLst>
                <a:path w="97" h="97">
                  <a:moveTo>
                    <a:pt x="56" y="0"/>
                  </a:moveTo>
                  <a:lnTo>
                    <a:pt x="36" y="11"/>
                  </a:lnTo>
                  <a:lnTo>
                    <a:pt x="40" y="36"/>
                  </a:lnTo>
                  <a:lnTo>
                    <a:pt x="28" y="55"/>
                  </a:lnTo>
                  <a:lnTo>
                    <a:pt x="0" y="75"/>
                  </a:lnTo>
                  <a:lnTo>
                    <a:pt x="10" y="97"/>
                  </a:lnTo>
                  <a:lnTo>
                    <a:pt x="25" y="92"/>
                  </a:lnTo>
                  <a:lnTo>
                    <a:pt x="50" y="91"/>
                  </a:lnTo>
                  <a:lnTo>
                    <a:pt x="53" y="83"/>
                  </a:lnTo>
                  <a:lnTo>
                    <a:pt x="65" y="82"/>
                  </a:lnTo>
                  <a:lnTo>
                    <a:pt x="65" y="75"/>
                  </a:lnTo>
                  <a:lnTo>
                    <a:pt x="69" y="75"/>
                  </a:lnTo>
                  <a:lnTo>
                    <a:pt x="68" y="66"/>
                  </a:lnTo>
                  <a:lnTo>
                    <a:pt x="97" y="43"/>
                  </a:lnTo>
                  <a:lnTo>
                    <a:pt x="97" y="40"/>
                  </a:lnTo>
                  <a:lnTo>
                    <a:pt x="76" y="15"/>
                  </a:lnTo>
                  <a:lnTo>
                    <a:pt x="61" y="15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23" name="Freeform 199"/>
            <p:cNvSpPr>
              <a:spLocks/>
            </p:cNvSpPr>
            <p:nvPr/>
          </p:nvSpPr>
          <p:spPr bwMode="auto">
            <a:xfrm>
              <a:off x="5740647" y="3438364"/>
              <a:ext cx="344875" cy="199829"/>
            </a:xfrm>
            <a:custGeom>
              <a:avLst/>
              <a:gdLst/>
              <a:ahLst/>
              <a:cxnLst>
                <a:cxn ang="0">
                  <a:pos x="7" y="115"/>
                </a:cxn>
                <a:cxn ang="0">
                  <a:pos x="7" y="110"/>
                </a:cxn>
                <a:cxn ang="0">
                  <a:pos x="21" y="100"/>
                </a:cxn>
                <a:cxn ang="0">
                  <a:pos x="21" y="91"/>
                </a:cxn>
                <a:cxn ang="0">
                  <a:pos x="13" y="91"/>
                </a:cxn>
                <a:cxn ang="0">
                  <a:pos x="0" y="75"/>
                </a:cxn>
                <a:cxn ang="0">
                  <a:pos x="10" y="67"/>
                </a:cxn>
                <a:cxn ang="0">
                  <a:pos x="13" y="60"/>
                </a:cxn>
                <a:cxn ang="0">
                  <a:pos x="1" y="52"/>
                </a:cxn>
                <a:cxn ang="0">
                  <a:pos x="13" y="45"/>
                </a:cxn>
                <a:cxn ang="0">
                  <a:pos x="13" y="25"/>
                </a:cxn>
                <a:cxn ang="0">
                  <a:pos x="17" y="19"/>
                </a:cxn>
                <a:cxn ang="0">
                  <a:pos x="63" y="28"/>
                </a:cxn>
                <a:cxn ang="0">
                  <a:pos x="90" y="9"/>
                </a:cxn>
                <a:cxn ang="0">
                  <a:pos x="138" y="9"/>
                </a:cxn>
                <a:cxn ang="0">
                  <a:pos x="148" y="0"/>
                </a:cxn>
                <a:cxn ang="0">
                  <a:pos x="152" y="9"/>
                </a:cxn>
                <a:cxn ang="0">
                  <a:pos x="155" y="22"/>
                </a:cxn>
                <a:cxn ang="0">
                  <a:pos x="166" y="19"/>
                </a:cxn>
                <a:cxn ang="0">
                  <a:pos x="185" y="14"/>
                </a:cxn>
                <a:cxn ang="0">
                  <a:pos x="185" y="22"/>
                </a:cxn>
                <a:cxn ang="0">
                  <a:pos x="173" y="22"/>
                </a:cxn>
                <a:cxn ang="0">
                  <a:pos x="155" y="32"/>
                </a:cxn>
                <a:cxn ang="0">
                  <a:pos x="156" y="43"/>
                </a:cxn>
                <a:cxn ang="0">
                  <a:pos x="146" y="54"/>
                </a:cxn>
                <a:cxn ang="0">
                  <a:pos x="143" y="50"/>
                </a:cxn>
                <a:cxn ang="0">
                  <a:pos x="134" y="54"/>
                </a:cxn>
                <a:cxn ang="0">
                  <a:pos x="138" y="63"/>
                </a:cxn>
                <a:cxn ang="0">
                  <a:pos x="132" y="73"/>
                </a:cxn>
                <a:cxn ang="0">
                  <a:pos x="127" y="73"/>
                </a:cxn>
                <a:cxn ang="0">
                  <a:pos x="121" y="86"/>
                </a:cxn>
                <a:cxn ang="0">
                  <a:pos x="115" y="79"/>
                </a:cxn>
                <a:cxn ang="0">
                  <a:pos x="103" y="91"/>
                </a:cxn>
                <a:cxn ang="0">
                  <a:pos x="90" y="82"/>
                </a:cxn>
                <a:cxn ang="0">
                  <a:pos x="75" y="100"/>
                </a:cxn>
                <a:cxn ang="0">
                  <a:pos x="57" y="110"/>
                </a:cxn>
                <a:cxn ang="0">
                  <a:pos x="31" y="115"/>
                </a:cxn>
                <a:cxn ang="0">
                  <a:pos x="7" y="115"/>
                </a:cxn>
              </a:cxnLst>
              <a:rect l="0" t="0" r="r" b="b"/>
              <a:pathLst>
                <a:path w="185" h="115">
                  <a:moveTo>
                    <a:pt x="7" y="115"/>
                  </a:moveTo>
                  <a:lnTo>
                    <a:pt x="7" y="110"/>
                  </a:lnTo>
                  <a:lnTo>
                    <a:pt x="21" y="100"/>
                  </a:lnTo>
                  <a:lnTo>
                    <a:pt x="21" y="91"/>
                  </a:lnTo>
                  <a:lnTo>
                    <a:pt x="13" y="91"/>
                  </a:lnTo>
                  <a:lnTo>
                    <a:pt x="0" y="75"/>
                  </a:lnTo>
                  <a:lnTo>
                    <a:pt x="10" y="67"/>
                  </a:lnTo>
                  <a:lnTo>
                    <a:pt x="13" y="60"/>
                  </a:lnTo>
                  <a:lnTo>
                    <a:pt x="1" y="52"/>
                  </a:lnTo>
                  <a:lnTo>
                    <a:pt x="13" y="45"/>
                  </a:lnTo>
                  <a:lnTo>
                    <a:pt x="13" y="25"/>
                  </a:lnTo>
                  <a:lnTo>
                    <a:pt x="17" y="19"/>
                  </a:lnTo>
                  <a:lnTo>
                    <a:pt x="63" y="28"/>
                  </a:lnTo>
                  <a:lnTo>
                    <a:pt x="90" y="9"/>
                  </a:lnTo>
                  <a:lnTo>
                    <a:pt x="138" y="9"/>
                  </a:lnTo>
                  <a:lnTo>
                    <a:pt x="148" y="0"/>
                  </a:lnTo>
                  <a:lnTo>
                    <a:pt x="152" y="9"/>
                  </a:lnTo>
                  <a:lnTo>
                    <a:pt x="155" y="22"/>
                  </a:lnTo>
                  <a:lnTo>
                    <a:pt x="166" y="19"/>
                  </a:lnTo>
                  <a:lnTo>
                    <a:pt x="185" y="14"/>
                  </a:lnTo>
                  <a:lnTo>
                    <a:pt x="185" y="22"/>
                  </a:lnTo>
                  <a:lnTo>
                    <a:pt x="173" y="22"/>
                  </a:lnTo>
                  <a:lnTo>
                    <a:pt x="155" y="32"/>
                  </a:lnTo>
                  <a:lnTo>
                    <a:pt x="156" y="43"/>
                  </a:lnTo>
                  <a:lnTo>
                    <a:pt x="146" y="54"/>
                  </a:lnTo>
                  <a:lnTo>
                    <a:pt x="143" y="50"/>
                  </a:lnTo>
                  <a:lnTo>
                    <a:pt x="134" y="54"/>
                  </a:lnTo>
                  <a:lnTo>
                    <a:pt x="138" y="63"/>
                  </a:lnTo>
                  <a:lnTo>
                    <a:pt x="132" y="73"/>
                  </a:lnTo>
                  <a:lnTo>
                    <a:pt x="127" y="73"/>
                  </a:lnTo>
                  <a:lnTo>
                    <a:pt x="121" y="86"/>
                  </a:lnTo>
                  <a:lnTo>
                    <a:pt x="115" y="79"/>
                  </a:lnTo>
                  <a:lnTo>
                    <a:pt x="103" y="91"/>
                  </a:lnTo>
                  <a:lnTo>
                    <a:pt x="90" y="82"/>
                  </a:lnTo>
                  <a:lnTo>
                    <a:pt x="75" y="100"/>
                  </a:lnTo>
                  <a:lnTo>
                    <a:pt x="57" y="110"/>
                  </a:lnTo>
                  <a:lnTo>
                    <a:pt x="31" y="115"/>
                  </a:lnTo>
                  <a:lnTo>
                    <a:pt x="7" y="11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24" name="Freeform 201"/>
            <p:cNvSpPr>
              <a:spLocks/>
            </p:cNvSpPr>
            <p:nvPr/>
          </p:nvSpPr>
          <p:spPr bwMode="auto">
            <a:xfrm>
              <a:off x="5755560" y="3469642"/>
              <a:ext cx="397073" cy="290187"/>
            </a:xfrm>
            <a:custGeom>
              <a:avLst/>
              <a:gdLst/>
              <a:ahLst/>
              <a:cxnLst>
                <a:cxn ang="0">
                  <a:pos x="14" y="137"/>
                </a:cxn>
                <a:cxn ang="0">
                  <a:pos x="26" y="137"/>
                </a:cxn>
                <a:cxn ang="0">
                  <a:pos x="34" y="136"/>
                </a:cxn>
                <a:cxn ang="0">
                  <a:pos x="25" y="125"/>
                </a:cxn>
                <a:cxn ang="0">
                  <a:pos x="22" y="112"/>
                </a:cxn>
                <a:cxn ang="0">
                  <a:pos x="7" y="111"/>
                </a:cxn>
                <a:cxn ang="0">
                  <a:pos x="3" y="107"/>
                </a:cxn>
                <a:cxn ang="0">
                  <a:pos x="0" y="96"/>
                </a:cxn>
                <a:cxn ang="0">
                  <a:pos x="24" y="96"/>
                </a:cxn>
                <a:cxn ang="0">
                  <a:pos x="50" y="90"/>
                </a:cxn>
                <a:cxn ang="0">
                  <a:pos x="70" y="80"/>
                </a:cxn>
                <a:cxn ang="0">
                  <a:pos x="84" y="61"/>
                </a:cxn>
                <a:cxn ang="0">
                  <a:pos x="96" y="70"/>
                </a:cxn>
                <a:cxn ang="0">
                  <a:pos x="108" y="58"/>
                </a:cxn>
                <a:cxn ang="0">
                  <a:pos x="116" y="65"/>
                </a:cxn>
                <a:cxn ang="0">
                  <a:pos x="120" y="52"/>
                </a:cxn>
                <a:cxn ang="0">
                  <a:pos x="126" y="52"/>
                </a:cxn>
                <a:cxn ang="0">
                  <a:pos x="131" y="41"/>
                </a:cxn>
                <a:cxn ang="0">
                  <a:pos x="128" y="32"/>
                </a:cxn>
                <a:cxn ang="0">
                  <a:pos x="136" y="29"/>
                </a:cxn>
                <a:cxn ang="0">
                  <a:pos x="140" y="32"/>
                </a:cxn>
                <a:cxn ang="0">
                  <a:pos x="150" y="21"/>
                </a:cxn>
                <a:cxn ang="0">
                  <a:pos x="149" y="10"/>
                </a:cxn>
                <a:cxn ang="0">
                  <a:pos x="167" y="0"/>
                </a:cxn>
                <a:cxn ang="0">
                  <a:pos x="179" y="0"/>
                </a:cxn>
                <a:cxn ang="0">
                  <a:pos x="205" y="13"/>
                </a:cxn>
                <a:cxn ang="0">
                  <a:pos x="213" y="26"/>
                </a:cxn>
                <a:cxn ang="0">
                  <a:pos x="196" y="28"/>
                </a:cxn>
                <a:cxn ang="0">
                  <a:pos x="188" y="32"/>
                </a:cxn>
                <a:cxn ang="0">
                  <a:pos x="188" y="55"/>
                </a:cxn>
                <a:cxn ang="0">
                  <a:pos x="200" y="63"/>
                </a:cxn>
                <a:cxn ang="0">
                  <a:pos x="191" y="65"/>
                </a:cxn>
                <a:cxn ang="0">
                  <a:pos x="184" y="74"/>
                </a:cxn>
                <a:cxn ang="0">
                  <a:pos x="191" y="81"/>
                </a:cxn>
                <a:cxn ang="0">
                  <a:pos x="187" y="89"/>
                </a:cxn>
                <a:cxn ang="0">
                  <a:pos x="173" y="90"/>
                </a:cxn>
                <a:cxn ang="0">
                  <a:pos x="163" y="94"/>
                </a:cxn>
                <a:cxn ang="0">
                  <a:pos x="163" y="107"/>
                </a:cxn>
                <a:cxn ang="0">
                  <a:pos x="152" y="107"/>
                </a:cxn>
                <a:cxn ang="0">
                  <a:pos x="152" y="116"/>
                </a:cxn>
                <a:cxn ang="0">
                  <a:pos x="126" y="116"/>
                </a:cxn>
                <a:cxn ang="0">
                  <a:pos x="128" y="122"/>
                </a:cxn>
                <a:cxn ang="0">
                  <a:pos x="118" y="122"/>
                </a:cxn>
                <a:cxn ang="0">
                  <a:pos x="118" y="136"/>
                </a:cxn>
                <a:cxn ang="0">
                  <a:pos x="126" y="136"/>
                </a:cxn>
                <a:cxn ang="0">
                  <a:pos x="126" y="142"/>
                </a:cxn>
                <a:cxn ang="0">
                  <a:pos x="135" y="144"/>
                </a:cxn>
                <a:cxn ang="0">
                  <a:pos x="139" y="158"/>
                </a:cxn>
                <a:cxn ang="0">
                  <a:pos x="136" y="166"/>
                </a:cxn>
                <a:cxn ang="0">
                  <a:pos x="129" y="154"/>
                </a:cxn>
                <a:cxn ang="0">
                  <a:pos x="116" y="154"/>
                </a:cxn>
                <a:cxn ang="0">
                  <a:pos x="100" y="167"/>
                </a:cxn>
                <a:cxn ang="0">
                  <a:pos x="91" y="162"/>
                </a:cxn>
                <a:cxn ang="0">
                  <a:pos x="84" y="166"/>
                </a:cxn>
                <a:cxn ang="0">
                  <a:pos x="81" y="159"/>
                </a:cxn>
                <a:cxn ang="0">
                  <a:pos x="79" y="161"/>
                </a:cxn>
                <a:cxn ang="0">
                  <a:pos x="79" y="158"/>
                </a:cxn>
                <a:cxn ang="0">
                  <a:pos x="62" y="147"/>
                </a:cxn>
                <a:cxn ang="0">
                  <a:pos x="31" y="147"/>
                </a:cxn>
                <a:cxn ang="0">
                  <a:pos x="20" y="154"/>
                </a:cxn>
                <a:cxn ang="0">
                  <a:pos x="9" y="151"/>
                </a:cxn>
                <a:cxn ang="0">
                  <a:pos x="14" y="137"/>
                </a:cxn>
              </a:cxnLst>
              <a:rect l="0" t="0" r="r" b="b"/>
              <a:pathLst>
                <a:path w="213" h="167">
                  <a:moveTo>
                    <a:pt x="14" y="137"/>
                  </a:moveTo>
                  <a:lnTo>
                    <a:pt x="26" y="137"/>
                  </a:lnTo>
                  <a:lnTo>
                    <a:pt x="34" y="136"/>
                  </a:lnTo>
                  <a:lnTo>
                    <a:pt x="25" y="125"/>
                  </a:lnTo>
                  <a:lnTo>
                    <a:pt x="22" y="112"/>
                  </a:lnTo>
                  <a:lnTo>
                    <a:pt x="7" y="111"/>
                  </a:lnTo>
                  <a:lnTo>
                    <a:pt x="3" y="107"/>
                  </a:lnTo>
                  <a:lnTo>
                    <a:pt x="0" y="96"/>
                  </a:lnTo>
                  <a:lnTo>
                    <a:pt x="24" y="96"/>
                  </a:lnTo>
                  <a:lnTo>
                    <a:pt x="50" y="90"/>
                  </a:lnTo>
                  <a:lnTo>
                    <a:pt x="70" y="80"/>
                  </a:lnTo>
                  <a:lnTo>
                    <a:pt x="84" y="61"/>
                  </a:lnTo>
                  <a:lnTo>
                    <a:pt x="96" y="70"/>
                  </a:lnTo>
                  <a:lnTo>
                    <a:pt x="108" y="58"/>
                  </a:lnTo>
                  <a:lnTo>
                    <a:pt x="116" y="65"/>
                  </a:lnTo>
                  <a:lnTo>
                    <a:pt x="120" y="52"/>
                  </a:lnTo>
                  <a:lnTo>
                    <a:pt x="126" y="52"/>
                  </a:lnTo>
                  <a:lnTo>
                    <a:pt x="131" y="41"/>
                  </a:lnTo>
                  <a:lnTo>
                    <a:pt x="128" y="32"/>
                  </a:lnTo>
                  <a:lnTo>
                    <a:pt x="136" y="29"/>
                  </a:lnTo>
                  <a:lnTo>
                    <a:pt x="140" y="32"/>
                  </a:lnTo>
                  <a:lnTo>
                    <a:pt x="150" y="21"/>
                  </a:lnTo>
                  <a:lnTo>
                    <a:pt x="149" y="10"/>
                  </a:lnTo>
                  <a:lnTo>
                    <a:pt x="167" y="0"/>
                  </a:lnTo>
                  <a:lnTo>
                    <a:pt x="179" y="0"/>
                  </a:lnTo>
                  <a:lnTo>
                    <a:pt x="205" y="13"/>
                  </a:lnTo>
                  <a:lnTo>
                    <a:pt x="213" y="26"/>
                  </a:lnTo>
                  <a:lnTo>
                    <a:pt x="196" y="28"/>
                  </a:lnTo>
                  <a:lnTo>
                    <a:pt x="188" y="32"/>
                  </a:lnTo>
                  <a:lnTo>
                    <a:pt x="188" y="55"/>
                  </a:lnTo>
                  <a:lnTo>
                    <a:pt x="200" y="63"/>
                  </a:lnTo>
                  <a:lnTo>
                    <a:pt x="191" y="65"/>
                  </a:lnTo>
                  <a:lnTo>
                    <a:pt x="184" y="74"/>
                  </a:lnTo>
                  <a:lnTo>
                    <a:pt x="191" y="81"/>
                  </a:lnTo>
                  <a:lnTo>
                    <a:pt x="187" y="89"/>
                  </a:lnTo>
                  <a:lnTo>
                    <a:pt x="173" y="90"/>
                  </a:lnTo>
                  <a:lnTo>
                    <a:pt x="163" y="94"/>
                  </a:lnTo>
                  <a:lnTo>
                    <a:pt x="163" y="107"/>
                  </a:lnTo>
                  <a:lnTo>
                    <a:pt x="152" y="107"/>
                  </a:lnTo>
                  <a:lnTo>
                    <a:pt x="152" y="116"/>
                  </a:lnTo>
                  <a:lnTo>
                    <a:pt x="126" y="116"/>
                  </a:lnTo>
                  <a:lnTo>
                    <a:pt x="128" y="122"/>
                  </a:lnTo>
                  <a:lnTo>
                    <a:pt x="118" y="122"/>
                  </a:lnTo>
                  <a:lnTo>
                    <a:pt x="118" y="136"/>
                  </a:lnTo>
                  <a:lnTo>
                    <a:pt x="126" y="136"/>
                  </a:lnTo>
                  <a:lnTo>
                    <a:pt x="126" y="142"/>
                  </a:lnTo>
                  <a:lnTo>
                    <a:pt x="135" y="144"/>
                  </a:lnTo>
                  <a:lnTo>
                    <a:pt x="139" y="158"/>
                  </a:lnTo>
                  <a:lnTo>
                    <a:pt x="136" y="166"/>
                  </a:lnTo>
                  <a:lnTo>
                    <a:pt x="129" y="154"/>
                  </a:lnTo>
                  <a:lnTo>
                    <a:pt x="116" y="154"/>
                  </a:lnTo>
                  <a:lnTo>
                    <a:pt x="100" y="167"/>
                  </a:lnTo>
                  <a:lnTo>
                    <a:pt x="91" y="162"/>
                  </a:lnTo>
                  <a:lnTo>
                    <a:pt x="84" y="166"/>
                  </a:lnTo>
                  <a:lnTo>
                    <a:pt x="81" y="159"/>
                  </a:lnTo>
                  <a:lnTo>
                    <a:pt x="79" y="161"/>
                  </a:lnTo>
                  <a:lnTo>
                    <a:pt x="79" y="158"/>
                  </a:lnTo>
                  <a:lnTo>
                    <a:pt x="62" y="147"/>
                  </a:lnTo>
                  <a:lnTo>
                    <a:pt x="31" y="147"/>
                  </a:lnTo>
                  <a:lnTo>
                    <a:pt x="20" y="154"/>
                  </a:lnTo>
                  <a:lnTo>
                    <a:pt x="9" y="151"/>
                  </a:lnTo>
                  <a:lnTo>
                    <a:pt x="14" y="13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25" name="Freeform 203"/>
            <p:cNvSpPr>
              <a:spLocks/>
            </p:cNvSpPr>
            <p:nvPr/>
          </p:nvSpPr>
          <p:spPr bwMode="auto">
            <a:xfrm>
              <a:off x="5938251" y="3499182"/>
              <a:ext cx="691615" cy="629028"/>
            </a:xfrm>
            <a:custGeom>
              <a:avLst/>
              <a:gdLst/>
              <a:ahLst/>
              <a:cxnLst>
                <a:cxn ang="0">
                  <a:pos x="157" y="63"/>
                </a:cxn>
                <a:cxn ang="0">
                  <a:pos x="138" y="49"/>
                </a:cxn>
                <a:cxn ang="0">
                  <a:pos x="150" y="47"/>
                </a:cxn>
                <a:cxn ang="0">
                  <a:pos x="153" y="36"/>
                </a:cxn>
                <a:cxn ang="0">
                  <a:pos x="161" y="28"/>
                </a:cxn>
                <a:cxn ang="0">
                  <a:pos x="138" y="0"/>
                </a:cxn>
                <a:cxn ang="0">
                  <a:pos x="116" y="17"/>
                </a:cxn>
                <a:cxn ang="0">
                  <a:pos x="96" y="10"/>
                </a:cxn>
                <a:cxn ang="0">
                  <a:pos x="89" y="37"/>
                </a:cxn>
                <a:cxn ang="0">
                  <a:pos x="91" y="47"/>
                </a:cxn>
                <a:cxn ang="0">
                  <a:pos x="91" y="64"/>
                </a:cxn>
                <a:cxn ang="0">
                  <a:pos x="73" y="72"/>
                </a:cxn>
                <a:cxn ang="0">
                  <a:pos x="63" y="88"/>
                </a:cxn>
                <a:cxn ang="0">
                  <a:pos x="53" y="97"/>
                </a:cxn>
                <a:cxn ang="0">
                  <a:pos x="28" y="102"/>
                </a:cxn>
                <a:cxn ang="0">
                  <a:pos x="17" y="116"/>
                </a:cxn>
                <a:cxn ang="0">
                  <a:pos x="26" y="122"/>
                </a:cxn>
                <a:cxn ang="0">
                  <a:pos x="38" y="138"/>
                </a:cxn>
                <a:cxn ang="0">
                  <a:pos x="30" y="135"/>
                </a:cxn>
                <a:cxn ang="0">
                  <a:pos x="0" y="148"/>
                </a:cxn>
                <a:cxn ang="0">
                  <a:pos x="21" y="169"/>
                </a:cxn>
                <a:cxn ang="0">
                  <a:pos x="17" y="195"/>
                </a:cxn>
                <a:cxn ang="0">
                  <a:pos x="47" y="190"/>
                </a:cxn>
                <a:cxn ang="0">
                  <a:pos x="51" y="200"/>
                </a:cxn>
                <a:cxn ang="0">
                  <a:pos x="54" y="249"/>
                </a:cxn>
                <a:cxn ang="0">
                  <a:pos x="89" y="318"/>
                </a:cxn>
                <a:cxn ang="0">
                  <a:pos x="102" y="354"/>
                </a:cxn>
                <a:cxn ang="0">
                  <a:pos x="116" y="349"/>
                </a:cxn>
                <a:cxn ang="0">
                  <a:pos x="127" y="339"/>
                </a:cxn>
                <a:cxn ang="0">
                  <a:pos x="142" y="314"/>
                </a:cxn>
                <a:cxn ang="0">
                  <a:pos x="150" y="272"/>
                </a:cxn>
                <a:cxn ang="0">
                  <a:pos x="161" y="263"/>
                </a:cxn>
                <a:cxn ang="0">
                  <a:pos x="223" y="219"/>
                </a:cxn>
                <a:cxn ang="0">
                  <a:pos x="237" y="203"/>
                </a:cxn>
                <a:cxn ang="0">
                  <a:pos x="256" y="184"/>
                </a:cxn>
                <a:cxn ang="0">
                  <a:pos x="260" y="146"/>
                </a:cxn>
                <a:cxn ang="0">
                  <a:pos x="252" y="131"/>
                </a:cxn>
                <a:cxn ang="0">
                  <a:pos x="267" y="138"/>
                </a:cxn>
                <a:cxn ang="0">
                  <a:pos x="274" y="146"/>
                </a:cxn>
                <a:cxn ang="0">
                  <a:pos x="288" y="152"/>
                </a:cxn>
                <a:cxn ang="0">
                  <a:pos x="311" y="153"/>
                </a:cxn>
                <a:cxn ang="0">
                  <a:pos x="299" y="158"/>
                </a:cxn>
                <a:cxn ang="0">
                  <a:pos x="301" y="176"/>
                </a:cxn>
                <a:cxn ang="0">
                  <a:pos x="319" y="176"/>
                </a:cxn>
                <a:cxn ang="0">
                  <a:pos x="326" y="195"/>
                </a:cxn>
                <a:cxn ang="0">
                  <a:pos x="320" y="160"/>
                </a:cxn>
                <a:cxn ang="0">
                  <a:pos x="339" y="138"/>
                </a:cxn>
                <a:cxn ang="0">
                  <a:pos x="370" y="122"/>
                </a:cxn>
                <a:cxn ang="0">
                  <a:pos x="362" y="93"/>
                </a:cxn>
                <a:cxn ang="0">
                  <a:pos x="322" y="104"/>
                </a:cxn>
                <a:cxn ang="0">
                  <a:pos x="320" y="117"/>
                </a:cxn>
                <a:cxn ang="0">
                  <a:pos x="309" y="111"/>
                </a:cxn>
                <a:cxn ang="0">
                  <a:pos x="294" y="131"/>
                </a:cxn>
                <a:cxn ang="0">
                  <a:pos x="271" y="126"/>
                </a:cxn>
                <a:cxn ang="0">
                  <a:pos x="263" y="111"/>
                </a:cxn>
                <a:cxn ang="0">
                  <a:pos x="247" y="126"/>
                </a:cxn>
                <a:cxn ang="0">
                  <a:pos x="221" y="124"/>
                </a:cxn>
                <a:cxn ang="0">
                  <a:pos x="202" y="115"/>
                </a:cxn>
                <a:cxn ang="0">
                  <a:pos x="176" y="111"/>
                </a:cxn>
                <a:cxn ang="0">
                  <a:pos x="153" y="91"/>
                </a:cxn>
              </a:cxnLst>
              <a:rect l="0" t="0" r="r" b="b"/>
              <a:pathLst>
                <a:path w="371" h="362">
                  <a:moveTo>
                    <a:pt x="164" y="78"/>
                  </a:moveTo>
                  <a:lnTo>
                    <a:pt x="157" y="63"/>
                  </a:lnTo>
                  <a:lnTo>
                    <a:pt x="142" y="63"/>
                  </a:lnTo>
                  <a:lnTo>
                    <a:pt x="138" y="49"/>
                  </a:lnTo>
                  <a:lnTo>
                    <a:pt x="148" y="52"/>
                  </a:lnTo>
                  <a:lnTo>
                    <a:pt x="150" y="47"/>
                  </a:lnTo>
                  <a:lnTo>
                    <a:pt x="144" y="37"/>
                  </a:lnTo>
                  <a:lnTo>
                    <a:pt x="153" y="36"/>
                  </a:lnTo>
                  <a:lnTo>
                    <a:pt x="153" y="28"/>
                  </a:lnTo>
                  <a:lnTo>
                    <a:pt x="161" y="28"/>
                  </a:lnTo>
                  <a:lnTo>
                    <a:pt x="157" y="3"/>
                  </a:lnTo>
                  <a:lnTo>
                    <a:pt x="138" y="0"/>
                  </a:lnTo>
                  <a:lnTo>
                    <a:pt x="136" y="12"/>
                  </a:lnTo>
                  <a:lnTo>
                    <a:pt x="116" y="17"/>
                  </a:lnTo>
                  <a:lnTo>
                    <a:pt x="113" y="9"/>
                  </a:lnTo>
                  <a:lnTo>
                    <a:pt x="96" y="10"/>
                  </a:lnTo>
                  <a:lnTo>
                    <a:pt x="89" y="15"/>
                  </a:lnTo>
                  <a:lnTo>
                    <a:pt x="89" y="37"/>
                  </a:lnTo>
                  <a:lnTo>
                    <a:pt x="100" y="45"/>
                  </a:lnTo>
                  <a:lnTo>
                    <a:pt x="91" y="47"/>
                  </a:lnTo>
                  <a:lnTo>
                    <a:pt x="85" y="57"/>
                  </a:lnTo>
                  <a:lnTo>
                    <a:pt x="91" y="64"/>
                  </a:lnTo>
                  <a:lnTo>
                    <a:pt x="85" y="72"/>
                  </a:lnTo>
                  <a:lnTo>
                    <a:pt x="73" y="72"/>
                  </a:lnTo>
                  <a:lnTo>
                    <a:pt x="63" y="75"/>
                  </a:lnTo>
                  <a:lnTo>
                    <a:pt x="63" y="88"/>
                  </a:lnTo>
                  <a:lnTo>
                    <a:pt x="53" y="88"/>
                  </a:lnTo>
                  <a:lnTo>
                    <a:pt x="53" y="97"/>
                  </a:lnTo>
                  <a:lnTo>
                    <a:pt x="26" y="97"/>
                  </a:lnTo>
                  <a:lnTo>
                    <a:pt x="28" y="102"/>
                  </a:lnTo>
                  <a:lnTo>
                    <a:pt x="17" y="102"/>
                  </a:lnTo>
                  <a:lnTo>
                    <a:pt x="17" y="116"/>
                  </a:lnTo>
                  <a:lnTo>
                    <a:pt x="26" y="116"/>
                  </a:lnTo>
                  <a:lnTo>
                    <a:pt x="26" y="122"/>
                  </a:lnTo>
                  <a:lnTo>
                    <a:pt x="36" y="124"/>
                  </a:lnTo>
                  <a:lnTo>
                    <a:pt x="38" y="138"/>
                  </a:lnTo>
                  <a:lnTo>
                    <a:pt x="37" y="146"/>
                  </a:lnTo>
                  <a:lnTo>
                    <a:pt x="30" y="135"/>
                  </a:lnTo>
                  <a:lnTo>
                    <a:pt x="15" y="135"/>
                  </a:lnTo>
                  <a:lnTo>
                    <a:pt x="0" y="148"/>
                  </a:lnTo>
                  <a:lnTo>
                    <a:pt x="7" y="165"/>
                  </a:lnTo>
                  <a:lnTo>
                    <a:pt x="21" y="169"/>
                  </a:lnTo>
                  <a:lnTo>
                    <a:pt x="15" y="175"/>
                  </a:lnTo>
                  <a:lnTo>
                    <a:pt x="17" y="195"/>
                  </a:lnTo>
                  <a:lnTo>
                    <a:pt x="38" y="196"/>
                  </a:lnTo>
                  <a:lnTo>
                    <a:pt x="47" y="190"/>
                  </a:lnTo>
                  <a:lnTo>
                    <a:pt x="53" y="194"/>
                  </a:lnTo>
                  <a:lnTo>
                    <a:pt x="51" y="200"/>
                  </a:lnTo>
                  <a:lnTo>
                    <a:pt x="54" y="209"/>
                  </a:lnTo>
                  <a:lnTo>
                    <a:pt x="54" y="249"/>
                  </a:lnTo>
                  <a:lnTo>
                    <a:pt x="77" y="311"/>
                  </a:lnTo>
                  <a:lnTo>
                    <a:pt x="89" y="318"/>
                  </a:lnTo>
                  <a:lnTo>
                    <a:pt x="93" y="354"/>
                  </a:lnTo>
                  <a:lnTo>
                    <a:pt x="102" y="354"/>
                  </a:lnTo>
                  <a:lnTo>
                    <a:pt x="102" y="362"/>
                  </a:lnTo>
                  <a:lnTo>
                    <a:pt x="116" y="349"/>
                  </a:lnTo>
                  <a:lnTo>
                    <a:pt x="127" y="349"/>
                  </a:lnTo>
                  <a:lnTo>
                    <a:pt x="127" y="339"/>
                  </a:lnTo>
                  <a:lnTo>
                    <a:pt x="142" y="333"/>
                  </a:lnTo>
                  <a:lnTo>
                    <a:pt x="142" y="314"/>
                  </a:lnTo>
                  <a:lnTo>
                    <a:pt x="150" y="307"/>
                  </a:lnTo>
                  <a:lnTo>
                    <a:pt x="150" y="272"/>
                  </a:lnTo>
                  <a:lnTo>
                    <a:pt x="161" y="267"/>
                  </a:lnTo>
                  <a:lnTo>
                    <a:pt x="161" y="263"/>
                  </a:lnTo>
                  <a:lnTo>
                    <a:pt x="167" y="259"/>
                  </a:lnTo>
                  <a:lnTo>
                    <a:pt x="223" y="219"/>
                  </a:lnTo>
                  <a:lnTo>
                    <a:pt x="241" y="211"/>
                  </a:lnTo>
                  <a:lnTo>
                    <a:pt x="237" y="203"/>
                  </a:lnTo>
                  <a:lnTo>
                    <a:pt x="250" y="190"/>
                  </a:lnTo>
                  <a:lnTo>
                    <a:pt x="256" y="184"/>
                  </a:lnTo>
                  <a:lnTo>
                    <a:pt x="252" y="158"/>
                  </a:lnTo>
                  <a:lnTo>
                    <a:pt x="260" y="146"/>
                  </a:lnTo>
                  <a:lnTo>
                    <a:pt x="252" y="139"/>
                  </a:lnTo>
                  <a:lnTo>
                    <a:pt x="252" y="131"/>
                  </a:lnTo>
                  <a:lnTo>
                    <a:pt x="260" y="130"/>
                  </a:lnTo>
                  <a:lnTo>
                    <a:pt x="267" y="138"/>
                  </a:lnTo>
                  <a:lnTo>
                    <a:pt x="280" y="137"/>
                  </a:lnTo>
                  <a:lnTo>
                    <a:pt x="274" y="146"/>
                  </a:lnTo>
                  <a:lnTo>
                    <a:pt x="280" y="152"/>
                  </a:lnTo>
                  <a:lnTo>
                    <a:pt x="288" y="152"/>
                  </a:lnTo>
                  <a:lnTo>
                    <a:pt x="305" y="148"/>
                  </a:lnTo>
                  <a:lnTo>
                    <a:pt x="311" y="153"/>
                  </a:lnTo>
                  <a:lnTo>
                    <a:pt x="311" y="157"/>
                  </a:lnTo>
                  <a:lnTo>
                    <a:pt x="299" y="158"/>
                  </a:lnTo>
                  <a:lnTo>
                    <a:pt x="297" y="169"/>
                  </a:lnTo>
                  <a:lnTo>
                    <a:pt x="301" y="176"/>
                  </a:lnTo>
                  <a:lnTo>
                    <a:pt x="310" y="171"/>
                  </a:lnTo>
                  <a:lnTo>
                    <a:pt x="319" y="176"/>
                  </a:lnTo>
                  <a:lnTo>
                    <a:pt x="319" y="203"/>
                  </a:lnTo>
                  <a:lnTo>
                    <a:pt x="326" y="195"/>
                  </a:lnTo>
                  <a:lnTo>
                    <a:pt x="328" y="168"/>
                  </a:lnTo>
                  <a:lnTo>
                    <a:pt x="320" y="160"/>
                  </a:lnTo>
                  <a:lnTo>
                    <a:pt x="341" y="153"/>
                  </a:lnTo>
                  <a:lnTo>
                    <a:pt x="339" y="138"/>
                  </a:lnTo>
                  <a:lnTo>
                    <a:pt x="354" y="122"/>
                  </a:lnTo>
                  <a:lnTo>
                    <a:pt x="370" y="122"/>
                  </a:lnTo>
                  <a:lnTo>
                    <a:pt x="371" y="110"/>
                  </a:lnTo>
                  <a:lnTo>
                    <a:pt x="362" y="93"/>
                  </a:lnTo>
                  <a:lnTo>
                    <a:pt x="336" y="93"/>
                  </a:lnTo>
                  <a:lnTo>
                    <a:pt x="322" y="104"/>
                  </a:lnTo>
                  <a:lnTo>
                    <a:pt x="326" y="116"/>
                  </a:lnTo>
                  <a:lnTo>
                    <a:pt x="320" y="117"/>
                  </a:lnTo>
                  <a:lnTo>
                    <a:pt x="312" y="110"/>
                  </a:lnTo>
                  <a:lnTo>
                    <a:pt x="309" y="111"/>
                  </a:lnTo>
                  <a:lnTo>
                    <a:pt x="309" y="122"/>
                  </a:lnTo>
                  <a:lnTo>
                    <a:pt x="294" y="131"/>
                  </a:lnTo>
                  <a:lnTo>
                    <a:pt x="282" y="122"/>
                  </a:lnTo>
                  <a:lnTo>
                    <a:pt x="271" y="126"/>
                  </a:lnTo>
                  <a:lnTo>
                    <a:pt x="263" y="122"/>
                  </a:lnTo>
                  <a:lnTo>
                    <a:pt x="263" y="111"/>
                  </a:lnTo>
                  <a:lnTo>
                    <a:pt x="252" y="111"/>
                  </a:lnTo>
                  <a:lnTo>
                    <a:pt x="247" y="126"/>
                  </a:lnTo>
                  <a:lnTo>
                    <a:pt x="235" y="126"/>
                  </a:lnTo>
                  <a:lnTo>
                    <a:pt x="221" y="124"/>
                  </a:lnTo>
                  <a:lnTo>
                    <a:pt x="206" y="124"/>
                  </a:lnTo>
                  <a:lnTo>
                    <a:pt x="202" y="115"/>
                  </a:lnTo>
                  <a:lnTo>
                    <a:pt x="195" y="110"/>
                  </a:lnTo>
                  <a:lnTo>
                    <a:pt x="176" y="111"/>
                  </a:lnTo>
                  <a:lnTo>
                    <a:pt x="157" y="100"/>
                  </a:lnTo>
                  <a:lnTo>
                    <a:pt x="153" y="91"/>
                  </a:lnTo>
                  <a:lnTo>
                    <a:pt x="164" y="7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26" name="Freeform 408"/>
            <p:cNvSpPr>
              <a:spLocks/>
            </p:cNvSpPr>
            <p:nvPr/>
          </p:nvSpPr>
          <p:spPr bwMode="auto">
            <a:xfrm>
              <a:off x="2427942" y="3653815"/>
              <a:ext cx="147270" cy="198090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15" y="10"/>
                </a:cxn>
                <a:cxn ang="0">
                  <a:pos x="13" y="17"/>
                </a:cxn>
                <a:cxn ang="0">
                  <a:pos x="18" y="24"/>
                </a:cxn>
                <a:cxn ang="0">
                  <a:pos x="13" y="26"/>
                </a:cxn>
                <a:cxn ang="0">
                  <a:pos x="6" y="26"/>
                </a:cxn>
                <a:cxn ang="0">
                  <a:pos x="3" y="33"/>
                </a:cxn>
                <a:cxn ang="0">
                  <a:pos x="0" y="42"/>
                </a:cxn>
                <a:cxn ang="0">
                  <a:pos x="6" y="46"/>
                </a:cxn>
                <a:cxn ang="0">
                  <a:pos x="7" y="53"/>
                </a:cxn>
                <a:cxn ang="0">
                  <a:pos x="10" y="55"/>
                </a:cxn>
                <a:cxn ang="0">
                  <a:pos x="22" y="55"/>
                </a:cxn>
                <a:cxn ang="0">
                  <a:pos x="25" y="64"/>
                </a:cxn>
                <a:cxn ang="0">
                  <a:pos x="35" y="68"/>
                </a:cxn>
                <a:cxn ang="0">
                  <a:pos x="28" y="91"/>
                </a:cxn>
                <a:cxn ang="0">
                  <a:pos x="33" y="107"/>
                </a:cxn>
                <a:cxn ang="0">
                  <a:pos x="42" y="114"/>
                </a:cxn>
                <a:cxn ang="0">
                  <a:pos x="60" y="107"/>
                </a:cxn>
                <a:cxn ang="0">
                  <a:pos x="79" y="105"/>
                </a:cxn>
                <a:cxn ang="0">
                  <a:pos x="70" y="80"/>
                </a:cxn>
                <a:cxn ang="0">
                  <a:pos x="65" y="75"/>
                </a:cxn>
                <a:cxn ang="0">
                  <a:pos x="60" y="75"/>
                </a:cxn>
                <a:cxn ang="0">
                  <a:pos x="55" y="67"/>
                </a:cxn>
                <a:cxn ang="0">
                  <a:pos x="55" y="53"/>
                </a:cxn>
                <a:cxn ang="0">
                  <a:pos x="63" y="48"/>
                </a:cxn>
                <a:cxn ang="0">
                  <a:pos x="64" y="50"/>
                </a:cxn>
                <a:cxn ang="0">
                  <a:pos x="72" y="46"/>
                </a:cxn>
                <a:cxn ang="0">
                  <a:pos x="72" y="42"/>
                </a:cxn>
                <a:cxn ang="0">
                  <a:pos x="73" y="35"/>
                </a:cxn>
                <a:cxn ang="0">
                  <a:pos x="64" y="33"/>
                </a:cxn>
                <a:cxn ang="0">
                  <a:pos x="63" y="27"/>
                </a:cxn>
                <a:cxn ang="0">
                  <a:pos x="52" y="27"/>
                </a:cxn>
                <a:cxn ang="0">
                  <a:pos x="45" y="24"/>
                </a:cxn>
                <a:cxn ang="0">
                  <a:pos x="52" y="21"/>
                </a:cxn>
                <a:cxn ang="0">
                  <a:pos x="31" y="6"/>
                </a:cxn>
                <a:cxn ang="0">
                  <a:pos x="21" y="0"/>
                </a:cxn>
              </a:cxnLst>
              <a:rect l="0" t="0" r="r" b="b"/>
              <a:pathLst>
                <a:path w="79" h="114">
                  <a:moveTo>
                    <a:pt x="21" y="0"/>
                  </a:moveTo>
                  <a:lnTo>
                    <a:pt x="15" y="10"/>
                  </a:lnTo>
                  <a:lnTo>
                    <a:pt x="13" y="17"/>
                  </a:lnTo>
                  <a:lnTo>
                    <a:pt x="18" y="24"/>
                  </a:lnTo>
                  <a:lnTo>
                    <a:pt x="13" y="26"/>
                  </a:lnTo>
                  <a:lnTo>
                    <a:pt x="6" y="26"/>
                  </a:lnTo>
                  <a:lnTo>
                    <a:pt x="3" y="33"/>
                  </a:lnTo>
                  <a:lnTo>
                    <a:pt x="0" y="42"/>
                  </a:lnTo>
                  <a:lnTo>
                    <a:pt x="6" y="46"/>
                  </a:lnTo>
                  <a:lnTo>
                    <a:pt x="7" y="53"/>
                  </a:lnTo>
                  <a:lnTo>
                    <a:pt x="10" y="55"/>
                  </a:lnTo>
                  <a:lnTo>
                    <a:pt x="22" y="55"/>
                  </a:lnTo>
                  <a:lnTo>
                    <a:pt x="25" y="64"/>
                  </a:lnTo>
                  <a:lnTo>
                    <a:pt x="35" y="68"/>
                  </a:lnTo>
                  <a:lnTo>
                    <a:pt x="28" y="91"/>
                  </a:lnTo>
                  <a:lnTo>
                    <a:pt x="33" y="107"/>
                  </a:lnTo>
                  <a:lnTo>
                    <a:pt x="42" y="114"/>
                  </a:lnTo>
                  <a:lnTo>
                    <a:pt x="60" y="107"/>
                  </a:lnTo>
                  <a:lnTo>
                    <a:pt x="79" y="105"/>
                  </a:lnTo>
                  <a:lnTo>
                    <a:pt x="70" y="80"/>
                  </a:lnTo>
                  <a:lnTo>
                    <a:pt x="65" y="75"/>
                  </a:lnTo>
                  <a:lnTo>
                    <a:pt x="60" y="75"/>
                  </a:lnTo>
                  <a:lnTo>
                    <a:pt x="55" y="67"/>
                  </a:lnTo>
                  <a:lnTo>
                    <a:pt x="55" y="53"/>
                  </a:lnTo>
                  <a:lnTo>
                    <a:pt x="63" y="48"/>
                  </a:lnTo>
                  <a:lnTo>
                    <a:pt x="64" y="50"/>
                  </a:lnTo>
                  <a:lnTo>
                    <a:pt x="72" y="46"/>
                  </a:lnTo>
                  <a:lnTo>
                    <a:pt x="72" y="42"/>
                  </a:lnTo>
                  <a:lnTo>
                    <a:pt x="73" y="35"/>
                  </a:lnTo>
                  <a:lnTo>
                    <a:pt x="64" y="33"/>
                  </a:lnTo>
                  <a:lnTo>
                    <a:pt x="63" y="27"/>
                  </a:lnTo>
                  <a:lnTo>
                    <a:pt x="52" y="27"/>
                  </a:lnTo>
                  <a:lnTo>
                    <a:pt x="45" y="24"/>
                  </a:lnTo>
                  <a:lnTo>
                    <a:pt x="52" y="21"/>
                  </a:lnTo>
                  <a:lnTo>
                    <a:pt x="31" y="6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27" name="Freeform 410"/>
            <p:cNvSpPr>
              <a:spLocks/>
            </p:cNvSpPr>
            <p:nvPr/>
          </p:nvSpPr>
          <p:spPr bwMode="auto">
            <a:xfrm>
              <a:off x="2526744" y="3714632"/>
              <a:ext cx="113715" cy="137273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42" y="3"/>
                </a:cxn>
                <a:cxn ang="0">
                  <a:pos x="37" y="7"/>
                </a:cxn>
                <a:cxn ang="0">
                  <a:pos x="27" y="7"/>
                </a:cxn>
                <a:cxn ang="0">
                  <a:pos x="16" y="0"/>
                </a:cxn>
                <a:cxn ang="0">
                  <a:pos x="15" y="7"/>
                </a:cxn>
                <a:cxn ang="0">
                  <a:pos x="15" y="12"/>
                </a:cxn>
                <a:cxn ang="0">
                  <a:pos x="8" y="16"/>
                </a:cxn>
                <a:cxn ang="0">
                  <a:pos x="7" y="13"/>
                </a:cxn>
                <a:cxn ang="0">
                  <a:pos x="0" y="19"/>
                </a:cxn>
                <a:cxn ang="0">
                  <a:pos x="0" y="35"/>
                </a:cxn>
                <a:cxn ang="0">
                  <a:pos x="4" y="42"/>
                </a:cxn>
                <a:cxn ang="0">
                  <a:pos x="9" y="42"/>
                </a:cxn>
                <a:cxn ang="0">
                  <a:pos x="13" y="49"/>
                </a:cxn>
                <a:cxn ang="0">
                  <a:pos x="22" y="75"/>
                </a:cxn>
                <a:cxn ang="0">
                  <a:pos x="27" y="79"/>
                </a:cxn>
                <a:cxn ang="0">
                  <a:pos x="28" y="75"/>
                </a:cxn>
                <a:cxn ang="0">
                  <a:pos x="37" y="73"/>
                </a:cxn>
                <a:cxn ang="0">
                  <a:pos x="38" y="64"/>
                </a:cxn>
                <a:cxn ang="0">
                  <a:pos x="50" y="63"/>
                </a:cxn>
                <a:cxn ang="0">
                  <a:pos x="50" y="57"/>
                </a:cxn>
                <a:cxn ang="0">
                  <a:pos x="58" y="46"/>
                </a:cxn>
                <a:cxn ang="0">
                  <a:pos x="58" y="31"/>
                </a:cxn>
                <a:cxn ang="0">
                  <a:pos x="51" y="30"/>
                </a:cxn>
                <a:cxn ang="0">
                  <a:pos x="51" y="24"/>
                </a:cxn>
                <a:cxn ang="0">
                  <a:pos x="55" y="17"/>
                </a:cxn>
                <a:cxn ang="0">
                  <a:pos x="58" y="12"/>
                </a:cxn>
                <a:cxn ang="0">
                  <a:pos x="61" y="9"/>
                </a:cxn>
                <a:cxn ang="0">
                  <a:pos x="61" y="4"/>
                </a:cxn>
                <a:cxn ang="0">
                  <a:pos x="55" y="3"/>
                </a:cxn>
              </a:cxnLst>
              <a:rect l="0" t="0" r="r" b="b"/>
              <a:pathLst>
                <a:path w="61" h="79">
                  <a:moveTo>
                    <a:pt x="55" y="3"/>
                  </a:moveTo>
                  <a:lnTo>
                    <a:pt x="42" y="3"/>
                  </a:lnTo>
                  <a:lnTo>
                    <a:pt x="37" y="7"/>
                  </a:lnTo>
                  <a:lnTo>
                    <a:pt x="27" y="7"/>
                  </a:lnTo>
                  <a:lnTo>
                    <a:pt x="16" y="0"/>
                  </a:lnTo>
                  <a:lnTo>
                    <a:pt x="15" y="7"/>
                  </a:lnTo>
                  <a:lnTo>
                    <a:pt x="15" y="12"/>
                  </a:lnTo>
                  <a:lnTo>
                    <a:pt x="8" y="16"/>
                  </a:lnTo>
                  <a:lnTo>
                    <a:pt x="7" y="13"/>
                  </a:lnTo>
                  <a:lnTo>
                    <a:pt x="0" y="19"/>
                  </a:lnTo>
                  <a:lnTo>
                    <a:pt x="0" y="35"/>
                  </a:lnTo>
                  <a:lnTo>
                    <a:pt x="4" y="42"/>
                  </a:lnTo>
                  <a:lnTo>
                    <a:pt x="9" y="42"/>
                  </a:lnTo>
                  <a:lnTo>
                    <a:pt x="13" y="49"/>
                  </a:lnTo>
                  <a:lnTo>
                    <a:pt x="22" y="75"/>
                  </a:lnTo>
                  <a:lnTo>
                    <a:pt x="27" y="79"/>
                  </a:lnTo>
                  <a:lnTo>
                    <a:pt x="28" y="75"/>
                  </a:lnTo>
                  <a:lnTo>
                    <a:pt x="37" y="73"/>
                  </a:lnTo>
                  <a:lnTo>
                    <a:pt x="38" y="64"/>
                  </a:lnTo>
                  <a:lnTo>
                    <a:pt x="50" y="63"/>
                  </a:lnTo>
                  <a:lnTo>
                    <a:pt x="50" y="57"/>
                  </a:lnTo>
                  <a:lnTo>
                    <a:pt x="58" y="46"/>
                  </a:lnTo>
                  <a:lnTo>
                    <a:pt x="58" y="31"/>
                  </a:lnTo>
                  <a:lnTo>
                    <a:pt x="51" y="30"/>
                  </a:lnTo>
                  <a:lnTo>
                    <a:pt x="51" y="24"/>
                  </a:lnTo>
                  <a:lnTo>
                    <a:pt x="55" y="17"/>
                  </a:lnTo>
                  <a:lnTo>
                    <a:pt x="58" y="12"/>
                  </a:lnTo>
                  <a:lnTo>
                    <a:pt x="61" y="9"/>
                  </a:lnTo>
                  <a:lnTo>
                    <a:pt x="61" y="4"/>
                  </a:lnTo>
                  <a:lnTo>
                    <a:pt x="55" y="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28" name="Freeform 412"/>
            <p:cNvSpPr>
              <a:spLocks/>
            </p:cNvSpPr>
            <p:nvPr/>
          </p:nvSpPr>
          <p:spPr bwMode="auto">
            <a:xfrm>
              <a:off x="2625544" y="3730271"/>
              <a:ext cx="98802" cy="107733"/>
            </a:xfrm>
            <a:custGeom>
              <a:avLst/>
              <a:gdLst/>
              <a:ahLst/>
              <a:cxnLst>
                <a:cxn ang="0">
                  <a:pos x="0" y="53"/>
                </a:cxn>
                <a:cxn ang="0">
                  <a:pos x="13" y="62"/>
                </a:cxn>
                <a:cxn ang="0">
                  <a:pos x="19" y="57"/>
                </a:cxn>
                <a:cxn ang="0">
                  <a:pos x="34" y="57"/>
                </a:cxn>
                <a:cxn ang="0">
                  <a:pos x="37" y="53"/>
                </a:cxn>
                <a:cxn ang="0">
                  <a:pos x="42" y="32"/>
                </a:cxn>
                <a:cxn ang="0">
                  <a:pos x="53" y="24"/>
                </a:cxn>
                <a:cxn ang="0">
                  <a:pos x="30" y="5"/>
                </a:cxn>
                <a:cxn ang="0">
                  <a:pos x="13" y="0"/>
                </a:cxn>
                <a:cxn ang="0">
                  <a:pos x="13" y="4"/>
                </a:cxn>
                <a:cxn ang="0">
                  <a:pos x="8" y="6"/>
                </a:cxn>
                <a:cxn ang="0">
                  <a:pos x="5" y="11"/>
                </a:cxn>
                <a:cxn ang="0">
                  <a:pos x="1" y="17"/>
                </a:cxn>
                <a:cxn ang="0">
                  <a:pos x="1" y="24"/>
                </a:cxn>
                <a:cxn ang="0">
                  <a:pos x="8" y="24"/>
                </a:cxn>
                <a:cxn ang="0">
                  <a:pos x="8" y="38"/>
                </a:cxn>
                <a:cxn ang="0">
                  <a:pos x="0" y="47"/>
                </a:cxn>
                <a:cxn ang="0">
                  <a:pos x="0" y="53"/>
                </a:cxn>
              </a:cxnLst>
              <a:rect l="0" t="0" r="r" b="b"/>
              <a:pathLst>
                <a:path w="53" h="62">
                  <a:moveTo>
                    <a:pt x="0" y="53"/>
                  </a:moveTo>
                  <a:lnTo>
                    <a:pt x="13" y="62"/>
                  </a:lnTo>
                  <a:lnTo>
                    <a:pt x="19" y="57"/>
                  </a:lnTo>
                  <a:lnTo>
                    <a:pt x="34" y="57"/>
                  </a:lnTo>
                  <a:lnTo>
                    <a:pt x="37" y="53"/>
                  </a:lnTo>
                  <a:lnTo>
                    <a:pt x="42" y="32"/>
                  </a:lnTo>
                  <a:lnTo>
                    <a:pt x="53" y="24"/>
                  </a:lnTo>
                  <a:lnTo>
                    <a:pt x="30" y="5"/>
                  </a:lnTo>
                  <a:lnTo>
                    <a:pt x="13" y="0"/>
                  </a:lnTo>
                  <a:lnTo>
                    <a:pt x="13" y="4"/>
                  </a:lnTo>
                  <a:lnTo>
                    <a:pt x="8" y="6"/>
                  </a:lnTo>
                  <a:lnTo>
                    <a:pt x="5" y="11"/>
                  </a:lnTo>
                  <a:lnTo>
                    <a:pt x="1" y="17"/>
                  </a:lnTo>
                  <a:lnTo>
                    <a:pt x="1" y="24"/>
                  </a:lnTo>
                  <a:lnTo>
                    <a:pt x="8" y="24"/>
                  </a:lnTo>
                  <a:lnTo>
                    <a:pt x="8" y="38"/>
                  </a:lnTo>
                  <a:lnTo>
                    <a:pt x="0" y="47"/>
                  </a:lnTo>
                  <a:lnTo>
                    <a:pt x="0" y="5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29" name="Freeform 414"/>
            <p:cNvSpPr>
              <a:spLocks/>
            </p:cNvSpPr>
            <p:nvPr/>
          </p:nvSpPr>
          <p:spPr bwMode="auto">
            <a:xfrm>
              <a:off x="2054904" y="3752667"/>
              <a:ext cx="1170701" cy="1075596"/>
            </a:xfrm>
            <a:custGeom>
              <a:avLst/>
              <a:gdLst/>
              <a:ahLst/>
              <a:cxnLst>
                <a:cxn ang="0">
                  <a:pos x="328" y="508"/>
                </a:cxn>
                <a:cxn ang="0">
                  <a:pos x="274" y="552"/>
                </a:cxn>
                <a:cxn ang="0">
                  <a:pos x="285" y="576"/>
                </a:cxn>
                <a:cxn ang="0">
                  <a:pos x="335" y="605"/>
                </a:cxn>
                <a:cxn ang="0">
                  <a:pos x="354" y="594"/>
                </a:cxn>
                <a:cxn ang="0">
                  <a:pos x="395" y="542"/>
                </a:cxn>
                <a:cxn ang="0">
                  <a:pos x="413" y="474"/>
                </a:cxn>
                <a:cxn ang="0">
                  <a:pos x="491" y="433"/>
                </a:cxn>
                <a:cxn ang="0">
                  <a:pos x="535" y="413"/>
                </a:cxn>
                <a:cxn ang="0">
                  <a:pos x="554" y="346"/>
                </a:cxn>
                <a:cxn ang="0">
                  <a:pos x="555" y="321"/>
                </a:cxn>
                <a:cxn ang="0">
                  <a:pos x="558" y="288"/>
                </a:cxn>
                <a:cxn ang="0">
                  <a:pos x="592" y="249"/>
                </a:cxn>
                <a:cxn ang="0">
                  <a:pos x="624" y="189"/>
                </a:cxn>
                <a:cxn ang="0">
                  <a:pos x="592" y="154"/>
                </a:cxn>
                <a:cxn ang="0">
                  <a:pos x="555" y="131"/>
                </a:cxn>
                <a:cxn ang="0">
                  <a:pos x="482" y="113"/>
                </a:cxn>
                <a:cxn ang="0">
                  <a:pos x="444" y="89"/>
                </a:cxn>
                <a:cxn ang="0">
                  <a:pos x="379" y="74"/>
                </a:cxn>
                <a:cxn ang="0">
                  <a:pos x="379" y="61"/>
                </a:cxn>
                <a:cxn ang="0">
                  <a:pos x="361" y="24"/>
                </a:cxn>
                <a:cxn ang="0">
                  <a:pos x="343" y="18"/>
                </a:cxn>
                <a:cxn ang="0">
                  <a:pos x="322" y="44"/>
                </a:cxn>
                <a:cxn ang="0">
                  <a:pos x="290" y="40"/>
                </a:cxn>
                <a:cxn ang="0">
                  <a:pos x="279" y="55"/>
                </a:cxn>
                <a:cxn ang="0">
                  <a:pos x="239" y="61"/>
                </a:cxn>
                <a:cxn ang="0">
                  <a:pos x="233" y="14"/>
                </a:cxn>
                <a:cxn ang="0">
                  <a:pos x="210" y="0"/>
                </a:cxn>
                <a:cxn ang="0">
                  <a:pos x="182" y="15"/>
                </a:cxn>
                <a:cxn ang="0">
                  <a:pos x="166" y="13"/>
                </a:cxn>
                <a:cxn ang="0">
                  <a:pos x="157" y="37"/>
                </a:cxn>
                <a:cxn ang="0">
                  <a:pos x="151" y="48"/>
                </a:cxn>
                <a:cxn ang="0">
                  <a:pos x="130" y="64"/>
                </a:cxn>
                <a:cxn ang="0">
                  <a:pos x="109" y="50"/>
                </a:cxn>
                <a:cxn ang="0">
                  <a:pos x="87" y="51"/>
                </a:cxn>
                <a:cxn ang="0">
                  <a:pos x="73" y="61"/>
                </a:cxn>
                <a:cxn ang="0">
                  <a:pos x="64" y="76"/>
                </a:cxn>
                <a:cxn ang="0">
                  <a:pos x="54" y="141"/>
                </a:cxn>
                <a:cxn ang="0">
                  <a:pos x="11" y="165"/>
                </a:cxn>
                <a:cxn ang="0">
                  <a:pos x="0" y="185"/>
                </a:cxn>
                <a:cxn ang="0">
                  <a:pos x="7" y="212"/>
                </a:cxn>
                <a:cxn ang="0">
                  <a:pos x="24" y="236"/>
                </a:cxn>
                <a:cxn ang="0">
                  <a:pos x="52" y="223"/>
                </a:cxn>
                <a:cxn ang="0">
                  <a:pos x="69" y="253"/>
                </a:cxn>
                <a:cxn ang="0">
                  <a:pos x="91" y="248"/>
                </a:cxn>
                <a:cxn ang="0">
                  <a:pos x="122" y="234"/>
                </a:cxn>
                <a:cxn ang="0">
                  <a:pos x="137" y="231"/>
                </a:cxn>
                <a:cxn ang="0">
                  <a:pos x="154" y="268"/>
                </a:cxn>
                <a:cxn ang="0">
                  <a:pos x="174" y="281"/>
                </a:cxn>
                <a:cxn ang="0">
                  <a:pos x="198" y="286"/>
                </a:cxn>
                <a:cxn ang="0">
                  <a:pos x="217" y="299"/>
                </a:cxn>
                <a:cxn ang="0">
                  <a:pos x="214" y="321"/>
                </a:cxn>
                <a:cxn ang="0">
                  <a:pos x="251" y="357"/>
                </a:cxn>
                <a:cxn ang="0">
                  <a:pos x="256" y="390"/>
                </a:cxn>
                <a:cxn ang="0">
                  <a:pos x="256" y="428"/>
                </a:cxn>
                <a:cxn ang="0">
                  <a:pos x="295" y="433"/>
                </a:cxn>
                <a:cxn ang="0">
                  <a:pos x="307" y="454"/>
                </a:cxn>
                <a:cxn ang="0">
                  <a:pos x="316" y="467"/>
                </a:cxn>
              </a:cxnLst>
              <a:rect l="0" t="0" r="r" b="b"/>
              <a:pathLst>
                <a:path w="628" h="619">
                  <a:moveTo>
                    <a:pt x="308" y="484"/>
                  </a:moveTo>
                  <a:lnTo>
                    <a:pt x="328" y="484"/>
                  </a:lnTo>
                  <a:lnTo>
                    <a:pt x="328" y="508"/>
                  </a:lnTo>
                  <a:lnTo>
                    <a:pt x="307" y="518"/>
                  </a:lnTo>
                  <a:lnTo>
                    <a:pt x="293" y="528"/>
                  </a:lnTo>
                  <a:lnTo>
                    <a:pt x="274" y="552"/>
                  </a:lnTo>
                  <a:lnTo>
                    <a:pt x="264" y="557"/>
                  </a:lnTo>
                  <a:lnTo>
                    <a:pt x="285" y="569"/>
                  </a:lnTo>
                  <a:lnTo>
                    <a:pt x="285" y="576"/>
                  </a:lnTo>
                  <a:lnTo>
                    <a:pt x="300" y="576"/>
                  </a:lnTo>
                  <a:lnTo>
                    <a:pt x="314" y="588"/>
                  </a:lnTo>
                  <a:lnTo>
                    <a:pt x="335" y="605"/>
                  </a:lnTo>
                  <a:lnTo>
                    <a:pt x="336" y="619"/>
                  </a:lnTo>
                  <a:lnTo>
                    <a:pt x="342" y="606"/>
                  </a:lnTo>
                  <a:lnTo>
                    <a:pt x="354" y="594"/>
                  </a:lnTo>
                  <a:lnTo>
                    <a:pt x="360" y="582"/>
                  </a:lnTo>
                  <a:lnTo>
                    <a:pt x="381" y="565"/>
                  </a:lnTo>
                  <a:lnTo>
                    <a:pt x="395" y="542"/>
                  </a:lnTo>
                  <a:lnTo>
                    <a:pt x="409" y="525"/>
                  </a:lnTo>
                  <a:lnTo>
                    <a:pt x="409" y="480"/>
                  </a:lnTo>
                  <a:lnTo>
                    <a:pt x="413" y="474"/>
                  </a:lnTo>
                  <a:lnTo>
                    <a:pt x="471" y="437"/>
                  </a:lnTo>
                  <a:lnTo>
                    <a:pt x="484" y="438"/>
                  </a:lnTo>
                  <a:lnTo>
                    <a:pt x="491" y="433"/>
                  </a:lnTo>
                  <a:lnTo>
                    <a:pt x="514" y="434"/>
                  </a:lnTo>
                  <a:lnTo>
                    <a:pt x="524" y="418"/>
                  </a:lnTo>
                  <a:lnTo>
                    <a:pt x="535" y="413"/>
                  </a:lnTo>
                  <a:lnTo>
                    <a:pt x="540" y="394"/>
                  </a:lnTo>
                  <a:lnTo>
                    <a:pt x="549" y="384"/>
                  </a:lnTo>
                  <a:lnTo>
                    <a:pt x="554" y="346"/>
                  </a:lnTo>
                  <a:lnTo>
                    <a:pt x="558" y="344"/>
                  </a:lnTo>
                  <a:lnTo>
                    <a:pt x="558" y="337"/>
                  </a:lnTo>
                  <a:lnTo>
                    <a:pt x="555" y="321"/>
                  </a:lnTo>
                  <a:lnTo>
                    <a:pt x="560" y="316"/>
                  </a:lnTo>
                  <a:lnTo>
                    <a:pt x="560" y="306"/>
                  </a:lnTo>
                  <a:lnTo>
                    <a:pt x="558" y="288"/>
                  </a:lnTo>
                  <a:lnTo>
                    <a:pt x="580" y="265"/>
                  </a:lnTo>
                  <a:lnTo>
                    <a:pt x="587" y="260"/>
                  </a:lnTo>
                  <a:lnTo>
                    <a:pt x="592" y="249"/>
                  </a:lnTo>
                  <a:lnTo>
                    <a:pt x="611" y="227"/>
                  </a:lnTo>
                  <a:lnTo>
                    <a:pt x="628" y="215"/>
                  </a:lnTo>
                  <a:lnTo>
                    <a:pt x="624" y="189"/>
                  </a:lnTo>
                  <a:lnTo>
                    <a:pt x="617" y="158"/>
                  </a:lnTo>
                  <a:lnTo>
                    <a:pt x="610" y="154"/>
                  </a:lnTo>
                  <a:lnTo>
                    <a:pt x="592" y="154"/>
                  </a:lnTo>
                  <a:lnTo>
                    <a:pt x="581" y="148"/>
                  </a:lnTo>
                  <a:lnTo>
                    <a:pt x="571" y="148"/>
                  </a:lnTo>
                  <a:lnTo>
                    <a:pt x="555" y="131"/>
                  </a:lnTo>
                  <a:lnTo>
                    <a:pt x="532" y="115"/>
                  </a:lnTo>
                  <a:lnTo>
                    <a:pt x="510" y="122"/>
                  </a:lnTo>
                  <a:lnTo>
                    <a:pt x="482" y="113"/>
                  </a:lnTo>
                  <a:lnTo>
                    <a:pt x="471" y="119"/>
                  </a:lnTo>
                  <a:lnTo>
                    <a:pt x="468" y="102"/>
                  </a:lnTo>
                  <a:lnTo>
                    <a:pt x="444" y="89"/>
                  </a:lnTo>
                  <a:lnTo>
                    <a:pt x="407" y="89"/>
                  </a:lnTo>
                  <a:lnTo>
                    <a:pt x="403" y="81"/>
                  </a:lnTo>
                  <a:lnTo>
                    <a:pt x="379" y="74"/>
                  </a:lnTo>
                  <a:lnTo>
                    <a:pt x="368" y="83"/>
                  </a:lnTo>
                  <a:lnTo>
                    <a:pt x="359" y="81"/>
                  </a:lnTo>
                  <a:lnTo>
                    <a:pt x="379" y="61"/>
                  </a:lnTo>
                  <a:lnTo>
                    <a:pt x="384" y="55"/>
                  </a:lnTo>
                  <a:lnTo>
                    <a:pt x="371" y="31"/>
                  </a:lnTo>
                  <a:lnTo>
                    <a:pt x="361" y="24"/>
                  </a:lnTo>
                  <a:lnTo>
                    <a:pt x="361" y="13"/>
                  </a:lnTo>
                  <a:lnTo>
                    <a:pt x="354" y="9"/>
                  </a:lnTo>
                  <a:lnTo>
                    <a:pt x="343" y="18"/>
                  </a:lnTo>
                  <a:lnTo>
                    <a:pt x="339" y="39"/>
                  </a:lnTo>
                  <a:lnTo>
                    <a:pt x="335" y="44"/>
                  </a:lnTo>
                  <a:lnTo>
                    <a:pt x="322" y="44"/>
                  </a:lnTo>
                  <a:lnTo>
                    <a:pt x="316" y="48"/>
                  </a:lnTo>
                  <a:lnTo>
                    <a:pt x="303" y="39"/>
                  </a:lnTo>
                  <a:lnTo>
                    <a:pt x="290" y="40"/>
                  </a:lnTo>
                  <a:lnTo>
                    <a:pt x="290" y="48"/>
                  </a:lnTo>
                  <a:lnTo>
                    <a:pt x="281" y="50"/>
                  </a:lnTo>
                  <a:lnTo>
                    <a:pt x="279" y="55"/>
                  </a:lnTo>
                  <a:lnTo>
                    <a:pt x="274" y="51"/>
                  </a:lnTo>
                  <a:lnTo>
                    <a:pt x="256" y="52"/>
                  </a:lnTo>
                  <a:lnTo>
                    <a:pt x="239" y="61"/>
                  </a:lnTo>
                  <a:lnTo>
                    <a:pt x="230" y="52"/>
                  </a:lnTo>
                  <a:lnTo>
                    <a:pt x="226" y="37"/>
                  </a:lnTo>
                  <a:lnTo>
                    <a:pt x="233" y="14"/>
                  </a:lnTo>
                  <a:lnTo>
                    <a:pt x="224" y="10"/>
                  </a:lnTo>
                  <a:lnTo>
                    <a:pt x="221" y="0"/>
                  </a:lnTo>
                  <a:lnTo>
                    <a:pt x="210" y="0"/>
                  </a:lnTo>
                  <a:lnTo>
                    <a:pt x="206" y="10"/>
                  </a:lnTo>
                  <a:lnTo>
                    <a:pt x="197" y="10"/>
                  </a:lnTo>
                  <a:lnTo>
                    <a:pt x="182" y="15"/>
                  </a:lnTo>
                  <a:lnTo>
                    <a:pt x="172" y="17"/>
                  </a:lnTo>
                  <a:lnTo>
                    <a:pt x="168" y="17"/>
                  </a:lnTo>
                  <a:lnTo>
                    <a:pt x="166" y="13"/>
                  </a:lnTo>
                  <a:lnTo>
                    <a:pt x="146" y="13"/>
                  </a:lnTo>
                  <a:lnTo>
                    <a:pt x="157" y="15"/>
                  </a:lnTo>
                  <a:lnTo>
                    <a:pt x="157" y="37"/>
                  </a:lnTo>
                  <a:lnTo>
                    <a:pt x="165" y="40"/>
                  </a:lnTo>
                  <a:lnTo>
                    <a:pt x="158" y="48"/>
                  </a:lnTo>
                  <a:lnTo>
                    <a:pt x="151" y="48"/>
                  </a:lnTo>
                  <a:lnTo>
                    <a:pt x="154" y="56"/>
                  </a:lnTo>
                  <a:lnTo>
                    <a:pt x="136" y="57"/>
                  </a:lnTo>
                  <a:lnTo>
                    <a:pt x="130" y="64"/>
                  </a:lnTo>
                  <a:lnTo>
                    <a:pt x="119" y="64"/>
                  </a:lnTo>
                  <a:lnTo>
                    <a:pt x="109" y="56"/>
                  </a:lnTo>
                  <a:lnTo>
                    <a:pt x="109" y="50"/>
                  </a:lnTo>
                  <a:lnTo>
                    <a:pt x="101" y="44"/>
                  </a:lnTo>
                  <a:lnTo>
                    <a:pt x="94" y="51"/>
                  </a:lnTo>
                  <a:lnTo>
                    <a:pt x="87" y="51"/>
                  </a:lnTo>
                  <a:lnTo>
                    <a:pt x="77" y="46"/>
                  </a:lnTo>
                  <a:lnTo>
                    <a:pt x="69" y="52"/>
                  </a:lnTo>
                  <a:lnTo>
                    <a:pt x="73" y="61"/>
                  </a:lnTo>
                  <a:lnTo>
                    <a:pt x="76" y="68"/>
                  </a:lnTo>
                  <a:lnTo>
                    <a:pt x="64" y="68"/>
                  </a:lnTo>
                  <a:lnTo>
                    <a:pt x="64" y="76"/>
                  </a:lnTo>
                  <a:lnTo>
                    <a:pt x="76" y="108"/>
                  </a:lnTo>
                  <a:lnTo>
                    <a:pt x="66" y="141"/>
                  </a:lnTo>
                  <a:lnTo>
                    <a:pt x="54" y="141"/>
                  </a:lnTo>
                  <a:lnTo>
                    <a:pt x="52" y="148"/>
                  </a:lnTo>
                  <a:lnTo>
                    <a:pt x="24" y="151"/>
                  </a:lnTo>
                  <a:lnTo>
                    <a:pt x="11" y="165"/>
                  </a:lnTo>
                  <a:lnTo>
                    <a:pt x="11" y="173"/>
                  </a:lnTo>
                  <a:lnTo>
                    <a:pt x="7" y="178"/>
                  </a:lnTo>
                  <a:lnTo>
                    <a:pt x="0" y="185"/>
                  </a:lnTo>
                  <a:lnTo>
                    <a:pt x="0" y="205"/>
                  </a:lnTo>
                  <a:lnTo>
                    <a:pt x="11" y="212"/>
                  </a:lnTo>
                  <a:lnTo>
                    <a:pt x="7" y="212"/>
                  </a:lnTo>
                  <a:lnTo>
                    <a:pt x="7" y="226"/>
                  </a:lnTo>
                  <a:lnTo>
                    <a:pt x="21" y="226"/>
                  </a:lnTo>
                  <a:lnTo>
                    <a:pt x="24" y="236"/>
                  </a:lnTo>
                  <a:lnTo>
                    <a:pt x="37" y="238"/>
                  </a:lnTo>
                  <a:lnTo>
                    <a:pt x="48" y="223"/>
                  </a:lnTo>
                  <a:lnTo>
                    <a:pt x="52" y="223"/>
                  </a:lnTo>
                  <a:lnTo>
                    <a:pt x="52" y="248"/>
                  </a:lnTo>
                  <a:lnTo>
                    <a:pt x="69" y="247"/>
                  </a:lnTo>
                  <a:lnTo>
                    <a:pt x="69" y="253"/>
                  </a:lnTo>
                  <a:lnTo>
                    <a:pt x="73" y="251"/>
                  </a:lnTo>
                  <a:lnTo>
                    <a:pt x="88" y="253"/>
                  </a:lnTo>
                  <a:lnTo>
                    <a:pt x="91" y="248"/>
                  </a:lnTo>
                  <a:lnTo>
                    <a:pt x="96" y="248"/>
                  </a:lnTo>
                  <a:lnTo>
                    <a:pt x="108" y="238"/>
                  </a:lnTo>
                  <a:lnTo>
                    <a:pt x="122" y="234"/>
                  </a:lnTo>
                  <a:lnTo>
                    <a:pt x="122" y="231"/>
                  </a:lnTo>
                  <a:lnTo>
                    <a:pt x="128" y="234"/>
                  </a:lnTo>
                  <a:lnTo>
                    <a:pt x="137" y="231"/>
                  </a:lnTo>
                  <a:lnTo>
                    <a:pt x="137" y="258"/>
                  </a:lnTo>
                  <a:lnTo>
                    <a:pt x="146" y="268"/>
                  </a:lnTo>
                  <a:lnTo>
                    <a:pt x="154" y="268"/>
                  </a:lnTo>
                  <a:lnTo>
                    <a:pt x="160" y="273"/>
                  </a:lnTo>
                  <a:lnTo>
                    <a:pt x="166" y="273"/>
                  </a:lnTo>
                  <a:lnTo>
                    <a:pt x="174" y="281"/>
                  </a:lnTo>
                  <a:lnTo>
                    <a:pt x="182" y="281"/>
                  </a:lnTo>
                  <a:lnTo>
                    <a:pt x="187" y="288"/>
                  </a:lnTo>
                  <a:lnTo>
                    <a:pt x="198" y="286"/>
                  </a:lnTo>
                  <a:lnTo>
                    <a:pt x="203" y="290"/>
                  </a:lnTo>
                  <a:lnTo>
                    <a:pt x="208" y="290"/>
                  </a:lnTo>
                  <a:lnTo>
                    <a:pt x="217" y="299"/>
                  </a:lnTo>
                  <a:lnTo>
                    <a:pt x="214" y="305"/>
                  </a:lnTo>
                  <a:lnTo>
                    <a:pt x="217" y="313"/>
                  </a:lnTo>
                  <a:lnTo>
                    <a:pt x="214" y="321"/>
                  </a:lnTo>
                  <a:lnTo>
                    <a:pt x="224" y="333"/>
                  </a:lnTo>
                  <a:lnTo>
                    <a:pt x="250" y="335"/>
                  </a:lnTo>
                  <a:lnTo>
                    <a:pt x="251" y="357"/>
                  </a:lnTo>
                  <a:lnTo>
                    <a:pt x="263" y="357"/>
                  </a:lnTo>
                  <a:lnTo>
                    <a:pt x="263" y="374"/>
                  </a:lnTo>
                  <a:lnTo>
                    <a:pt x="256" y="390"/>
                  </a:lnTo>
                  <a:lnTo>
                    <a:pt x="253" y="397"/>
                  </a:lnTo>
                  <a:lnTo>
                    <a:pt x="258" y="413"/>
                  </a:lnTo>
                  <a:lnTo>
                    <a:pt x="256" y="428"/>
                  </a:lnTo>
                  <a:lnTo>
                    <a:pt x="260" y="430"/>
                  </a:lnTo>
                  <a:lnTo>
                    <a:pt x="288" y="430"/>
                  </a:lnTo>
                  <a:lnTo>
                    <a:pt x="295" y="433"/>
                  </a:lnTo>
                  <a:lnTo>
                    <a:pt x="295" y="456"/>
                  </a:lnTo>
                  <a:lnTo>
                    <a:pt x="302" y="459"/>
                  </a:lnTo>
                  <a:lnTo>
                    <a:pt x="307" y="454"/>
                  </a:lnTo>
                  <a:lnTo>
                    <a:pt x="314" y="454"/>
                  </a:lnTo>
                  <a:lnTo>
                    <a:pt x="318" y="456"/>
                  </a:lnTo>
                  <a:lnTo>
                    <a:pt x="316" y="467"/>
                  </a:lnTo>
                  <a:lnTo>
                    <a:pt x="308" y="479"/>
                  </a:lnTo>
                  <a:lnTo>
                    <a:pt x="308" y="48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30" name="Freeform 416"/>
            <p:cNvSpPr>
              <a:spLocks/>
            </p:cNvSpPr>
            <p:nvPr/>
          </p:nvSpPr>
          <p:spPr bwMode="auto">
            <a:xfrm>
              <a:off x="1900381" y="3546082"/>
              <a:ext cx="361650" cy="460473"/>
            </a:xfrm>
            <a:custGeom>
              <a:avLst/>
              <a:gdLst/>
              <a:ahLst/>
              <a:cxnLst>
                <a:cxn ang="0">
                  <a:pos x="8" y="163"/>
                </a:cxn>
                <a:cxn ang="0">
                  <a:pos x="23" y="98"/>
                </a:cxn>
                <a:cxn ang="0">
                  <a:pos x="22" y="76"/>
                </a:cxn>
                <a:cxn ang="0">
                  <a:pos x="23" y="66"/>
                </a:cxn>
                <a:cxn ang="0">
                  <a:pos x="33" y="63"/>
                </a:cxn>
                <a:cxn ang="0">
                  <a:pos x="51" y="46"/>
                </a:cxn>
                <a:cxn ang="0">
                  <a:pos x="58" y="27"/>
                </a:cxn>
                <a:cxn ang="0">
                  <a:pos x="80" y="21"/>
                </a:cxn>
                <a:cxn ang="0">
                  <a:pos x="97" y="15"/>
                </a:cxn>
                <a:cxn ang="0">
                  <a:pos x="111" y="8"/>
                </a:cxn>
                <a:cxn ang="0">
                  <a:pos x="127" y="3"/>
                </a:cxn>
                <a:cxn ang="0">
                  <a:pos x="116" y="18"/>
                </a:cxn>
                <a:cxn ang="0">
                  <a:pos x="106" y="23"/>
                </a:cxn>
                <a:cxn ang="0">
                  <a:pos x="94" y="50"/>
                </a:cxn>
                <a:cxn ang="0">
                  <a:pos x="104" y="82"/>
                </a:cxn>
                <a:cxn ang="0">
                  <a:pos x="139" y="87"/>
                </a:cxn>
                <a:cxn ang="0">
                  <a:pos x="157" y="101"/>
                </a:cxn>
                <a:cxn ang="0">
                  <a:pos x="186" y="106"/>
                </a:cxn>
                <a:cxn ang="0">
                  <a:pos x="190" y="148"/>
                </a:cxn>
                <a:cxn ang="0">
                  <a:pos x="186" y="159"/>
                </a:cxn>
                <a:cxn ang="0">
                  <a:pos x="194" y="170"/>
                </a:cxn>
                <a:cxn ang="0">
                  <a:pos x="179" y="171"/>
                </a:cxn>
                <a:cxn ang="0">
                  <a:pos x="162" y="166"/>
                </a:cxn>
                <a:cxn ang="0">
                  <a:pos x="158" y="181"/>
                </a:cxn>
                <a:cxn ang="0">
                  <a:pos x="148" y="189"/>
                </a:cxn>
                <a:cxn ang="0">
                  <a:pos x="160" y="231"/>
                </a:cxn>
                <a:cxn ang="0">
                  <a:pos x="134" y="265"/>
                </a:cxn>
                <a:cxn ang="0">
                  <a:pos x="145" y="242"/>
                </a:cxn>
                <a:cxn ang="0">
                  <a:pos x="92" y="237"/>
                </a:cxn>
                <a:cxn ang="0">
                  <a:pos x="87" y="224"/>
                </a:cxn>
                <a:cxn ang="0">
                  <a:pos x="58" y="199"/>
                </a:cxn>
                <a:cxn ang="0">
                  <a:pos x="47" y="195"/>
                </a:cxn>
                <a:cxn ang="0">
                  <a:pos x="22" y="189"/>
                </a:cxn>
                <a:cxn ang="0">
                  <a:pos x="2" y="182"/>
                </a:cxn>
              </a:cxnLst>
              <a:rect l="0" t="0" r="r" b="b"/>
              <a:pathLst>
                <a:path w="194" h="265">
                  <a:moveTo>
                    <a:pt x="0" y="169"/>
                  </a:moveTo>
                  <a:lnTo>
                    <a:pt x="8" y="163"/>
                  </a:lnTo>
                  <a:lnTo>
                    <a:pt x="16" y="153"/>
                  </a:lnTo>
                  <a:lnTo>
                    <a:pt x="23" y="98"/>
                  </a:lnTo>
                  <a:lnTo>
                    <a:pt x="15" y="82"/>
                  </a:lnTo>
                  <a:lnTo>
                    <a:pt x="22" y="76"/>
                  </a:lnTo>
                  <a:lnTo>
                    <a:pt x="22" y="69"/>
                  </a:lnTo>
                  <a:lnTo>
                    <a:pt x="23" y="66"/>
                  </a:lnTo>
                  <a:lnTo>
                    <a:pt x="32" y="70"/>
                  </a:lnTo>
                  <a:lnTo>
                    <a:pt x="33" y="63"/>
                  </a:lnTo>
                  <a:lnTo>
                    <a:pt x="41" y="49"/>
                  </a:lnTo>
                  <a:lnTo>
                    <a:pt x="51" y="46"/>
                  </a:lnTo>
                  <a:lnTo>
                    <a:pt x="51" y="36"/>
                  </a:lnTo>
                  <a:lnTo>
                    <a:pt x="58" y="27"/>
                  </a:lnTo>
                  <a:lnTo>
                    <a:pt x="64" y="23"/>
                  </a:lnTo>
                  <a:lnTo>
                    <a:pt x="80" y="21"/>
                  </a:lnTo>
                  <a:lnTo>
                    <a:pt x="88" y="15"/>
                  </a:lnTo>
                  <a:lnTo>
                    <a:pt x="97" y="15"/>
                  </a:lnTo>
                  <a:lnTo>
                    <a:pt x="104" y="8"/>
                  </a:lnTo>
                  <a:lnTo>
                    <a:pt x="111" y="8"/>
                  </a:lnTo>
                  <a:lnTo>
                    <a:pt x="116" y="0"/>
                  </a:lnTo>
                  <a:lnTo>
                    <a:pt x="127" y="3"/>
                  </a:lnTo>
                  <a:lnTo>
                    <a:pt x="125" y="9"/>
                  </a:lnTo>
                  <a:lnTo>
                    <a:pt x="116" y="18"/>
                  </a:lnTo>
                  <a:lnTo>
                    <a:pt x="116" y="19"/>
                  </a:lnTo>
                  <a:lnTo>
                    <a:pt x="106" y="23"/>
                  </a:lnTo>
                  <a:lnTo>
                    <a:pt x="101" y="30"/>
                  </a:lnTo>
                  <a:lnTo>
                    <a:pt x="94" y="50"/>
                  </a:lnTo>
                  <a:lnTo>
                    <a:pt x="102" y="72"/>
                  </a:lnTo>
                  <a:lnTo>
                    <a:pt x="104" y="82"/>
                  </a:lnTo>
                  <a:lnTo>
                    <a:pt x="108" y="87"/>
                  </a:lnTo>
                  <a:lnTo>
                    <a:pt x="139" y="87"/>
                  </a:lnTo>
                  <a:lnTo>
                    <a:pt x="150" y="91"/>
                  </a:lnTo>
                  <a:lnTo>
                    <a:pt x="157" y="101"/>
                  </a:lnTo>
                  <a:lnTo>
                    <a:pt x="179" y="101"/>
                  </a:lnTo>
                  <a:lnTo>
                    <a:pt x="186" y="106"/>
                  </a:lnTo>
                  <a:lnTo>
                    <a:pt x="183" y="139"/>
                  </a:lnTo>
                  <a:lnTo>
                    <a:pt x="190" y="148"/>
                  </a:lnTo>
                  <a:lnTo>
                    <a:pt x="186" y="153"/>
                  </a:lnTo>
                  <a:lnTo>
                    <a:pt x="186" y="159"/>
                  </a:lnTo>
                  <a:lnTo>
                    <a:pt x="194" y="166"/>
                  </a:lnTo>
                  <a:lnTo>
                    <a:pt x="194" y="170"/>
                  </a:lnTo>
                  <a:lnTo>
                    <a:pt x="186" y="164"/>
                  </a:lnTo>
                  <a:lnTo>
                    <a:pt x="179" y="171"/>
                  </a:lnTo>
                  <a:lnTo>
                    <a:pt x="171" y="171"/>
                  </a:lnTo>
                  <a:lnTo>
                    <a:pt x="162" y="166"/>
                  </a:lnTo>
                  <a:lnTo>
                    <a:pt x="153" y="173"/>
                  </a:lnTo>
                  <a:lnTo>
                    <a:pt x="158" y="181"/>
                  </a:lnTo>
                  <a:lnTo>
                    <a:pt x="160" y="189"/>
                  </a:lnTo>
                  <a:lnTo>
                    <a:pt x="148" y="189"/>
                  </a:lnTo>
                  <a:lnTo>
                    <a:pt x="148" y="197"/>
                  </a:lnTo>
                  <a:lnTo>
                    <a:pt x="160" y="231"/>
                  </a:lnTo>
                  <a:lnTo>
                    <a:pt x="150" y="265"/>
                  </a:lnTo>
                  <a:lnTo>
                    <a:pt x="134" y="265"/>
                  </a:lnTo>
                  <a:lnTo>
                    <a:pt x="145" y="247"/>
                  </a:lnTo>
                  <a:lnTo>
                    <a:pt x="145" y="242"/>
                  </a:lnTo>
                  <a:lnTo>
                    <a:pt x="122" y="238"/>
                  </a:lnTo>
                  <a:lnTo>
                    <a:pt x="92" y="237"/>
                  </a:lnTo>
                  <a:lnTo>
                    <a:pt x="87" y="231"/>
                  </a:lnTo>
                  <a:lnTo>
                    <a:pt x="87" y="224"/>
                  </a:lnTo>
                  <a:lnTo>
                    <a:pt x="67" y="211"/>
                  </a:lnTo>
                  <a:lnTo>
                    <a:pt x="58" y="199"/>
                  </a:lnTo>
                  <a:lnTo>
                    <a:pt x="57" y="193"/>
                  </a:lnTo>
                  <a:lnTo>
                    <a:pt x="47" y="195"/>
                  </a:lnTo>
                  <a:lnTo>
                    <a:pt x="41" y="189"/>
                  </a:lnTo>
                  <a:lnTo>
                    <a:pt x="22" y="189"/>
                  </a:lnTo>
                  <a:lnTo>
                    <a:pt x="11" y="182"/>
                  </a:lnTo>
                  <a:lnTo>
                    <a:pt x="2" y="182"/>
                  </a:lnTo>
                  <a:lnTo>
                    <a:pt x="0" y="16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31" name="Freeform 418"/>
            <p:cNvSpPr>
              <a:spLocks/>
            </p:cNvSpPr>
            <p:nvPr/>
          </p:nvSpPr>
          <p:spPr bwMode="auto">
            <a:xfrm>
              <a:off x="1850048" y="3838004"/>
              <a:ext cx="165912" cy="18418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3" y="13"/>
                </a:cxn>
                <a:cxn ang="0">
                  <a:pos x="42" y="13"/>
                </a:cxn>
                <a:cxn ang="0">
                  <a:pos x="53" y="20"/>
                </a:cxn>
                <a:cxn ang="0">
                  <a:pos x="71" y="20"/>
                </a:cxn>
                <a:cxn ang="0">
                  <a:pos x="78" y="26"/>
                </a:cxn>
                <a:cxn ang="0">
                  <a:pos x="88" y="24"/>
                </a:cxn>
                <a:cxn ang="0">
                  <a:pos x="89" y="29"/>
                </a:cxn>
                <a:cxn ang="0">
                  <a:pos x="89" y="53"/>
                </a:cxn>
                <a:cxn ang="0">
                  <a:pos x="85" y="58"/>
                </a:cxn>
                <a:cxn ang="0">
                  <a:pos x="81" y="58"/>
                </a:cxn>
                <a:cxn ang="0">
                  <a:pos x="65" y="66"/>
                </a:cxn>
                <a:cxn ang="0">
                  <a:pos x="68" y="70"/>
                </a:cxn>
                <a:cxn ang="0">
                  <a:pos x="61" y="71"/>
                </a:cxn>
                <a:cxn ang="0">
                  <a:pos x="43" y="80"/>
                </a:cxn>
                <a:cxn ang="0">
                  <a:pos x="42" y="90"/>
                </a:cxn>
                <a:cxn ang="0">
                  <a:pos x="33" y="106"/>
                </a:cxn>
                <a:cxn ang="0">
                  <a:pos x="21" y="106"/>
                </a:cxn>
                <a:cxn ang="0">
                  <a:pos x="17" y="102"/>
                </a:cxn>
                <a:cxn ang="0">
                  <a:pos x="7" y="102"/>
                </a:cxn>
                <a:cxn ang="0">
                  <a:pos x="3" y="98"/>
                </a:cxn>
                <a:cxn ang="0">
                  <a:pos x="9" y="97"/>
                </a:cxn>
                <a:cxn ang="0">
                  <a:pos x="5" y="87"/>
                </a:cxn>
                <a:cxn ang="0">
                  <a:pos x="7" y="78"/>
                </a:cxn>
                <a:cxn ang="0">
                  <a:pos x="0" y="70"/>
                </a:cxn>
                <a:cxn ang="0">
                  <a:pos x="3" y="22"/>
                </a:cxn>
                <a:cxn ang="0">
                  <a:pos x="24" y="9"/>
                </a:cxn>
                <a:cxn ang="0">
                  <a:pos x="24" y="0"/>
                </a:cxn>
                <a:cxn ang="0">
                  <a:pos x="31" y="0"/>
                </a:cxn>
              </a:cxnLst>
              <a:rect l="0" t="0" r="r" b="b"/>
              <a:pathLst>
                <a:path w="89" h="106">
                  <a:moveTo>
                    <a:pt x="31" y="0"/>
                  </a:moveTo>
                  <a:lnTo>
                    <a:pt x="33" y="13"/>
                  </a:lnTo>
                  <a:lnTo>
                    <a:pt x="42" y="13"/>
                  </a:lnTo>
                  <a:lnTo>
                    <a:pt x="53" y="20"/>
                  </a:lnTo>
                  <a:lnTo>
                    <a:pt x="71" y="20"/>
                  </a:lnTo>
                  <a:lnTo>
                    <a:pt x="78" y="26"/>
                  </a:lnTo>
                  <a:lnTo>
                    <a:pt x="88" y="24"/>
                  </a:lnTo>
                  <a:lnTo>
                    <a:pt x="89" y="29"/>
                  </a:lnTo>
                  <a:lnTo>
                    <a:pt x="89" y="53"/>
                  </a:lnTo>
                  <a:lnTo>
                    <a:pt x="85" y="58"/>
                  </a:lnTo>
                  <a:lnTo>
                    <a:pt x="81" y="58"/>
                  </a:lnTo>
                  <a:lnTo>
                    <a:pt x="65" y="66"/>
                  </a:lnTo>
                  <a:lnTo>
                    <a:pt x="68" y="70"/>
                  </a:lnTo>
                  <a:lnTo>
                    <a:pt x="61" y="71"/>
                  </a:lnTo>
                  <a:lnTo>
                    <a:pt x="43" y="80"/>
                  </a:lnTo>
                  <a:lnTo>
                    <a:pt x="42" y="90"/>
                  </a:lnTo>
                  <a:lnTo>
                    <a:pt x="33" y="106"/>
                  </a:lnTo>
                  <a:lnTo>
                    <a:pt x="21" y="106"/>
                  </a:lnTo>
                  <a:lnTo>
                    <a:pt x="17" y="102"/>
                  </a:lnTo>
                  <a:lnTo>
                    <a:pt x="7" y="102"/>
                  </a:lnTo>
                  <a:lnTo>
                    <a:pt x="3" y="98"/>
                  </a:lnTo>
                  <a:lnTo>
                    <a:pt x="9" y="97"/>
                  </a:lnTo>
                  <a:lnTo>
                    <a:pt x="5" y="87"/>
                  </a:lnTo>
                  <a:lnTo>
                    <a:pt x="7" y="78"/>
                  </a:lnTo>
                  <a:lnTo>
                    <a:pt x="0" y="70"/>
                  </a:lnTo>
                  <a:lnTo>
                    <a:pt x="3" y="22"/>
                  </a:lnTo>
                  <a:lnTo>
                    <a:pt x="24" y="9"/>
                  </a:lnTo>
                  <a:lnTo>
                    <a:pt x="24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32" name="Freeform 420"/>
            <p:cNvSpPr>
              <a:spLocks/>
            </p:cNvSpPr>
            <p:nvPr/>
          </p:nvSpPr>
          <p:spPr bwMode="auto">
            <a:xfrm>
              <a:off x="1816493" y="3883183"/>
              <a:ext cx="397070" cy="521291"/>
            </a:xfrm>
            <a:custGeom>
              <a:avLst/>
              <a:gdLst/>
              <a:ahLst/>
              <a:cxnLst>
                <a:cxn ang="0">
                  <a:pos x="196" y="286"/>
                </a:cxn>
                <a:cxn ang="0">
                  <a:pos x="205" y="270"/>
                </a:cxn>
                <a:cxn ang="0">
                  <a:pos x="206" y="260"/>
                </a:cxn>
                <a:cxn ang="0">
                  <a:pos x="200" y="235"/>
                </a:cxn>
                <a:cxn ang="0">
                  <a:pos x="208" y="216"/>
                </a:cxn>
                <a:cxn ang="0">
                  <a:pos x="208" y="205"/>
                </a:cxn>
                <a:cxn ang="0">
                  <a:pos x="213" y="194"/>
                </a:cxn>
                <a:cxn ang="0">
                  <a:pos x="209" y="187"/>
                </a:cxn>
                <a:cxn ang="0">
                  <a:pos x="199" y="172"/>
                </a:cxn>
                <a:cxn ang="0">
                  <a:pos x="182" y="148"/>
                </a:cxn>
                <a:cxn ang="0">
                  <a:pos x="166" y="163"/>
                </a:cxn>
                <a:cxn ang="0">
                  <a:pos x="149" y="150"/>
                </a:cxn>
                <a:cxn ang="0">
                  <a:pos x="136" y="137"/>
                </a:cxn>
                <a:cxn ang="0">
                  <a:pos x="129" y="130"/>
                </a:cxn>
                <a:cxn ang="0">
                  <a:pos x="136" y="102"/>
                </a:cxn>
                <a:cxn ang="0">
                  <a:pos x="139" y="89"/>
                </a:cxn>
                <a:cxn ang="0">
                  <a:pos x="182" y="72"/>
                </a:cxn>
                <a:cxn ang="0">
                  <a:pos x="179" y="65"/>
                </a:cxn>
                <a:cxn ang="0">
                  <a:pos x="191" y="43"/>
                </a:cxn>
                <a:cxn ang="0">
                  <a:pos x="137" y="38"/>
                </a:cxn>
                <a:cxn ang="0">
                  <a:pos x="132" y="26"/>
                </a:cxn>
                <a:cxn ang="0">
                  <a:pos x="103" y="0"/>
                </a:cxn>
                <a:cxn ang="0">
                  <a:pos x="99" y="29"/>
                </a:cxn>
                <a:cxn ang="0">
                  <a:pos x="79" y="38"/>
                </a:cxn>
                <a:cxn ang="0">
                  <a:pos x="74" y="43"/>
                </a:cxn>
                <a:cxn ang="0">
                  <a:pos x="55" y="62"/>
                </a:cxn>
                <a:cxn ang="0">
                  <a:pos x="35" y="77"/>
                </a:cxn>
                <a:cxn ang="0">
                  <a:pos x="19" y="74"/>
                </a:cxn>
                <a:cxn ang="0">
                  <a:pos x="22" y="69"/>
                </a:cxn>
                <a:cxn ang="0">
                  <a:pos x="0" y="65"/>
                </a:cxn>
                <a:cxn ang="0">
                  <a:pos x="3" y="92"/>
                </a:cxn>
                <a:cxn ang="0">
                  <a:pos x="19" y="107"/>
                </a:cxn>
                <a:cxn ang="0">
                  <a:pos x="35" y="128"/>
                </a:cxn>
                <a:cxn ang="0">
                  <a:pos x="41" y="139"/>
                </a:cxn>
                <a:cxn ang="0">
                  <a:pos x="78" y="201"/>
                </a:cxn>
                <a:cxn ang="0">
                  <a:pos x="85" y="220"/>
                </a:cxn>
                <a:cxn ang="0">
                  <a:pos x="107" y="247"/>
                </a:cxn>
                <a:cxn ang="0">
                  <a:pos x="161" y="275"/>
                </a:cxn>
                <a:cxn ang="0">
                  <a:pos x="184" y="300"/>
                </a:cxn>
              </a:cxnLst>
              <a:rect l="0" t="0" r="r" b="b"/>
              <a:pathLst>
                <a:path w="213" h="300">
                  <a:moveTo>
                    <a:pt x="198" y="295"/>
                  </a:moveTo>
                  <a:lnTo>
                    <a:pt x="196" y="286"/>
                  </a:lnTo>
                  <a:lnTo>
                    <a:pt x="202" y="283"/>
                  </a:lnTo>
                  <a:lnTo>
                    <a:pt x="205" y="270"/>
                  </a:lnTo>
                  <a:lnTo>
                    <a:pt x="209" y="263"/>
                  </a:lnTo>
                  <a:lnTo>
                    <a:pt x="206" y="260"/>
                  </a:lnTo>
                  <a:lnTo>
                    <a:pt x="206" y="252"/>
                  </a:lnTo>
                  <a:lnTo>
                    <a:pt x="200" y="235"/>
                  </a:lnTo>
                  <a:lnTo>
                    <a:pt x="208" y="229"/>
                  </a:lnTo>
                  <a:lnTo>
                    <a:pt x="208" y="216"/>
                  </a:lnTo>
                  <a:lnTo>
                    <a:pt x="206" y="214"/>
                  </a:lnTo>
                  <a:lnTo>
                    <a:pt x="208" y="205"/>
                  </a:lnTo>
                  <a:lnTo>
                    <a:pt x="213" y="201"/>
                  </a:lnTo>
                  <a:lnTo>
                    <a:pt x="213" y="194"/>
                  </a:lnTo>
                  <a:lnTo>
                    <a:pt x="209" y="192"/>
                  </a:lnTo>
                  <a:lnTo>
                    <a:pt x="209" y="187"/>
                  </a:lnTo>
                  <a:lnTo>
                    <a:pt x="199" y="179"/>
                  </a:lnTo>
                  <a:lnTo>
                    <a:pt x="199" y="172"/>
                  </a:lnTo>
                  <a:lnTo>
                    <a:pt x="182" y="174"/>
                  </a:lnTo>
                  <a:lnTo>
                    <a:pt x="182" y="148"/>
                  </a:lnTo>
                  <a:lnTo>
                    <a:pt x="177" y="148"/>
                  </a:lnTo>
                  <a:lnTo>
                    <a:pt x="166" y="163"/>
                  </a:lnTo>
                  <a:lnTo>
                    <a:pt x="154" y="161"/>
                  </a:lnTo>
                  <a:lnTo>
                    <a:pt x="149" y="150"/>
                  </a:lnTo>
                  <a:lnTo>
                    <a:pt x="136" y="150"/>
                  </a:lnTo>
                  <a:lnTo>
                    <a:pt x="136" y="137"/>
                  </a:lnTo>
                  <a:lnTo>
                    <a:pt x="139" y="136"/>
                  </a:lnTo>
                  <a:lnTo>
                    <a:pt x="129" y="130"/>
                  </a:lnTo>
                  <a:lnTo>
                    <a:pt x="129" y="109"/>
                  </a:lnTo>
                  <a:lnTo>
                    <a:pt x="136" y="102"/>
                  </a:lnTo>
                  <a:lnTo>
                    <a:pt x="139" y="97"/>
                  </a:lnTo>
                  <a:lnTo>
                    <a:pt x="139" y="89"/>
                  </a:lnTo>
                  <a:lnTo>
                    <a:pt x="154" y="75"/>
                  </a:lnTo>
                  <a:lnTo>
                    <a:pt x="182" y="72"/>
                  </a:lnTo>
                  <a:lnTo>
                    <a:pt x="183" y="65"/>
                  </a:lnTo>
                  <a:lnTo>
                    <a:pt x="179" y="65"/>
                  </a:lnTo>
                  <a:lnTo>
                    <a:pt x="191" y="48"/>
                  </a:lnTo>
                  <a:lnTo>
                    <a:pt x="191" y="43"/>
                  </a:lnTo>
                  <a:lnTo>
                    <a:pt x="168" y="39"/>
                  </a:lnTo>
                  <a:lnTo>
                    <a:pt x="137" y="38"/>
                  </a:lnTo>
                  <a:lnTo>
                    <a:pt x="132" y="31"/>
                  </a:lnTo>
                  <a:lnTo>
                    <a:pt x="132" y="26"/>
                  </a:lnTo>
                  <a:lnTo>
                    <a:pt x="112" y="12"/>
                  </a:lnTo>
                  <a:lnTo>
                    <a:pt x="103" y="0"/>
                  </a:lnTo>
                  <a:lnTo>
                    <a:pt x="103" y="24"/>
                  </a:lnTo>
                  <a:lnTo>
                    <a:pt x="99" y="29"/>
                  </a:lnTo>
                  <a:lnTo>
                    <a:pt x="95" y="29"/>
                  </a:lnTo>
                  <a:lnTo>
                    <a:pt x="79" y="38"/>
                  </a:lnTo>
                  <a:lnTo>
                    <a:pt x="82" y="41"/>
                  </a:lnTo>
                  <a:lnTo>
                    <a:pt x="74" y="43"/>
                  </a:lnTo>
                  <a:lnTo>
                    <a:pt x="56" y="51"/>
                  </a:lnTo>
                  <a:lnTo>
                    <a:pt x="55" y="62"/>
                  </a:lnTo>
                  <a:lnTo>
                    <a:pt x="46" y="77"/>
                  </a:lnTo>
                  <a:lnTo>
                    <a:pt x="35" y="77"/>
                  </a:lnTo>
                  <a:lnTo>
                    <a:pt x="30" y="74"/>
                  </a:lnTo>
                  <a:lnTo>
                    <a:pt x="19" y="74"/>
                  </a:lnTo>
                  <a:lnTo>
                    <a:pt x="16" y="69"/>
                  </a:lnTo>
                  <a:lnTo>
                    <a:pt x="22" y="69"/>
                  </a:lnTo>
                  <a:lnTo>
                    <a:pt x="18" y="59"/>
                  </a:lnTo>
                  <a:lnTo>
                    <a:pt x="0" y="65"/>
                  </a:lnTo>
                  <a:lnTo>
                    <a:pt x="0" y="75"/>
                  </a:lnTo>
                  <a:lnTo>
                    <a:pt x="3" y="92"/>
                  </a:lnTo>
                  <a:lnTo>
                    <a:pt x="6" y="100"/>
                  </a:lnTo>
                  <a:lnTo>
                    <a:pt x="19" y="107"/>
                  </a:lnTo>
                  <a:lnTo>
                    <a:pt x="35" y="123"/>
                  </a:lnTo>
                  <a:lnTo>
                    <a:pt x="35" y="128"/>
                  </a:lnTo>
                  <a:lnTo>
                    <a:pt x="41" y="136"/>
                  </a:lnTo>
                  <a:lnTo>
                    <a:pt x="41" y="139"/>
                  </a:lnTo>
                  <a:lnTo>
                    <a:pt x="78" y="194"/>
                  </a:lnTo>
                  <a:lnTo>
                    <a:pt x="78" y="201"/>
                  </a:lnTo>
                  <a:lnTo>
                    <a:pt x="92" y="219"/>
                  </a:lnTo>
                  <a:lnTo>
                    <a:pt x="85" y="220"/>
                  </a:lnTo>
                  <a:lnTo>
                    <a:pt x="85" y="225"/>
                  </a:lnTo>
                  <a:lnTo>
                    <a:pt x="107" y="247"/>
                  </a:lnTo>
                  <a:lnTo>
                    <a:pt x="128" y="259"/>
                  </a:lnTo>
                  <a:lnTo>
                    <a:pt x="161" y="275"/>
                  </a:lnTo>
                  <a:lnTo>
                    <a:pt x="182" y="294"/>
                  </a:lnTo>
                  <a:lnTo>
                    <a:pt x="184" y="300"/>
                  </a:lnTo>
                  <a:lnTo>
                    <a:pt x="198" y="29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33" name="Freeform 422"/>
            <p:cNvSpPr>
              <a:spLocks/>
            </p:cNvSpPr>
            <p:nvPr/>
          </p:nvSpPr>
          <p:spPr bwMode="auto">
            <a:xfrm>
              <a:off x="2180007" y="4159467"/>
              <a:ext cx="361650" cy="368379"/>
            </a:xfrm>
            <a:custGeom>
              <a:avLst/>
              <a:gdLst/>
              <a:ahLst/>
              <a:cxnLst>
                <a:cxn ang="0">
                  <a:pos x="6" y="115"/>
                </a:cxn>
                <a:cxn ang="0">
                  <a:pos x="7" y="104"/>
                </a:cxn>
                <a:cxn ang="0">
                  <a:pos x="2" y="80"/>
                </a:cxn>
                <a:cxn ang="0">
                  <a:pos x="9" y="60"/>
                </a:cxn>
                <a:cxn ang="0">
                  <a:pos x="9" y="50"/>
                </a:cxn>
                <a:cxn ang="0">
                  <a:pos x="14" y="38"/>
                </a:cxn>
                <a:cxn ang="0">
                  <a:pos x="10" y="31"/>
                </a:cxn>
                <a:cxn ang="0">
                  <a:pos x="4" y="21"/>
                </a:cxn>
                <a:cxn ang="0">
                  <a:pos x="23" y="18"/>
                </a:cxn>
                <a:cxn ang="0">
                  <a:pos x="39" y="7"/>
                </a:cxn>
                <a:cxn ang="0">
                  <a:pos x="53" y="0"/>
                </a:cxn>
                <a:cxn ang="0">
                  <a:pos x="69" y="0"/>
                </a:cxn>
                <a:cxn ang="0">
                  <a:pos x="77" y="38"/>
                </a:cxn>
                <a:cxn ang="0">
                  <a:pos x="92" y="43"/>
                </a:cxn>
                <a:cxn ang="0">
                  <a:pos x="105" y="51"/>
                </a:cxn>
                <a:cxn ang="0">
                  <a:pos x="119" y="58"/>
                </a:cxn>
                <a:cxn ang="0">
                  <a:pos x="135" y="60"/>
                </a:cxn>
                <a:cxn ang="0">
                  <a:pos x="149" y="69"/>
                </a:cxn>
                <a:cxn ang="0">
                  <a:pos x="149" y="84"/>
                </a:cxn>
                <a:cxn ang="0">
                  <a:pos x="156" y="104"/>
                </a:cxn>
                <a:cxn ang="0">
                  <a:pos x="183" y="128"/>
                </a:cxn>
                <a:cxn ang="0">
                  <a:pos x="194" y="146"/>
                </a:cxn>
                <a:cxn ang="0">
                  <a:pos x="172" y="156"/>
                </a:cxn>
                <a:cxn ang="0">
                  <a:pos x="142" y="159"/>
                </a:cxn>
                <a:cxn ang="0">
                  <a:pos x="110" y="202"/>
                </a:cxn>
                <a:cxn ang="0">
                  <a:pos x="103" y="195"/>
                </a:cxn>
                <a:cxn ang="0">
                  <a:pos x="69" y="197"/>
                </a:cxn>
                <a:cxn ang="0">
                  <a:pos x="51" y="208"/>
                </a:cxn>
                <a:cxn ang="0">
                  <a:pos x="42" y="212"/>
                </a:cxn>
                <a:cxn ang="0">
                  <a:pos x="28" y="204"/>
                </a:cxn>
                <a:cxn ang="0">
                  <a:pos x="18" y="190"/>
                </a:cxn>
                <a:cxn ang="0">
                  <a:pos x="21" y="159"/>
                </a:cxn>
                <a:cxn ang="0">
                  <a:pos x="4" y="128"/>
                </a:cxn>
              </a:cxnLst>
              <a:rect l="0" t="0" r="r" b="b"/>
              <a:pathLst>
                <a:path w="194" h="212">
                  <a:moveTo>
                    <a:pt x="4" y="128"/>
                  </a:moveTo>
                  <a:lnTo>
                    <a:pt x="6" y="115"/>
                  </a:lnTo>
                  <a:lnTo>
                    <a:pt x="10" y="108"/>
                  </a:lnTo>
                  <a:lnTo>
                    <a:pt x="7" y="104"/>
                  </a:lnTo>
                  <a:lnTo>
                    <a:pt x="7" y="97"/>
                  </a:lnTo>
                  <a:lnTo>
                    <a:pt x="2" y="80"/>
                  </a:lnTo>
                  <a:lnTo>
                    <a:pt x="9" y="74"/>
                  </a:lnTo>
                  <a:lnTo>
                    <a:pt x="9" y="60"/>
                  </a:lnTo>
                  <a:lnTo>
                    <a:pt x="7" y="58"/>
                  </a:lnTo>
                  <a:lnTo>
                    <a:pt x="9" y="50"/>
                  </a:lnTo>
                  <a:lnTo>
                    <a:pt x="14" y="45"/>
                  </a:lnTo>
                  <a:lnTo>
                    <a:pt x="14" y="38"/>
                  </a:lnTo>
                  <a:lnTo>
                    <a:pt x="10" y="36"/>
                  </a:lnTo>
                  <a:lnTo>
                    <a:pt x="10" y="31"/>
                  </a:lnTo>
                  <a:lnTo>
                    <a:pt x="0" y="23"/>
                  </a:lnTo>
                  <a:lnTo>
                    <a:pt x="4" y="21"/>
                  </a:lnTo>
                  <a:lnTo>
                    <a:pt x="20" y="23"/>
                  </a:lnTo>
                  <a:lnTo>
                    <a:pt x="23" y="18"/>
                  </a:lnTo>
                  <a:lnTo>
                    <a:pt x="28" y="18"/>
                  </a:lnTo>
                  <a:lnTo>
                    <a:pt x="39" y="7"/>
                  </a:lnTo>
                  <a:lnTo>
                    <a:pt x="53" y="3"/>
                  </a:lnTo>
                  <a:lnTo>
                    <a:pt x="53" y="0"/>
                  </a:lnTo>
                  <a:lnTo>
                    <a:pt x="60" y="3"/>
                  </a:lnTo>
                  <a:lnTo>
                    <a:pt x="69" y="0"/>
                  </a:lnTo>
                  <a:lnTo>
                    <a:pt x="69" y="27"/>
                  </a:lnTo>
                  <a:lnTo>
                    <a:pt x="77" y="38"/>
                  </a:lnTo>
                  <a:lnTo>
                    <a:pt x="85" y="38"/>
                  </a:lnTo>
                  <a:lnTo>
                    <a:pt x="92" y="43"/>
                  </a:lnTo>
                  <a:lnTo>
                    <a:pt x="98" y="43"/>
                  </a:lnTo>
                  <a:lnTo>
                    <a:pt x="105" y="51"/>
                  </a:lnTo>
                  <a:lnTo>
                    <a:pt x="114" y="51"/>
                  </a:lnTo>
                  <a:lnTo>
                    <a:pt x="119" y="58"/>
                  </a:lnTo>
                  <a:lnTo>
                    <a:pt x="130" y="56"/>
                  </a:lnTo>
                  <a:lnTo>
                    <a:pt x="135" y="60"/>
                  </a:lnTo>
                  <a:lnTo>
                    <a:pt x="140" y="60"/>
                  </a:lnTo>
                  <a:lnTo>
                    <a:pt x="149" y="69"/>
                  </a:lnTo>
                  <a:lnTo>
                    <a:pt x="146" y="76"/>
                  </a:lnTo>
                  <a:lnTo>
                    <a:pt x="149" y="84"/>
                  </a:lnTo>
                  <a:lnTo>
                    <a:pt x="146" y="91"/>
                  </a:lnTo>
                  <a:lnTo>
                    <a:pt x="156" y="104"/>
                  </a:lnTo>
                  <a:lnTo>
                    <a:pt x="182" y="106"/>
                  </a:lnTo>
                  <a:lnTo>
                    <a:pt x="183" y="128"/>
                  </a:lnTo>
                  <a:lnTo>
                    <a:pt x="194" y="128"/>
                  </a:lnTo>
                  <a:lnTo>
                    <a:pt x="194" y="146"/>
                  </a:lnTo>
                  <a:lnTo>
                    <a:pt x="188" y="162"/>
                  </a:lnTo>
                  <a:lnTo>
                    <a:pt x="172" y="156"/>
                  </a:lnTo>
                  <a:lnTo>
                    <a:pt x="142" y="156"/>
                  </a:lnTo>
                  <a:lnTo>
                    <a:pt x="142" y="159"/>
                  </a:lnTo>
                  <a:lnTo>
                    <a:pt x="130" y="159"/>
                  </a:lnTo>
                  <a:lnTo>
                    <a:pt x="110" y="202"/>
                  </a:lnTo>
                  <a:lnTo>
                    <a:pt x="110" y="197"/>
                  </a:lnTo>
                  <a:lnTo>
                    <a:pt x="103" y="195"/>
                  </a:lnTo>
                  <a:lnTo>
                    <a:pt x="82" y="210"/>
                  </a:lnTo>
                  <a:lnTo>
                    <a:pt x="69" y="197"/>
                  </a:lnTo>
                  <a:lnTo>
                    <a:pt x="57" y="199"/>
                  </a:lnTo>
                  <a:lnTo>
                    <a:pt x="51" y="208"/>
                  </a:lnTo>
                  <a:lnTo>
                    <a:pt x="44" y="208"/>
                  </a:lnTo>
                  <a:lnTo>
                    <a:pt x="42" y="212"/>
                  </a:lnTo>
                  <a:lnTo>
                    <a:pt x="33" y="212"/>
                  </a:lnTo>
                  <a:lnTo>
                    <a:pt x="28" y="204"/>
                  </a:lnTo>
                  <a:lnTo>
                    <a:pt x="28" y="195"/>
                  </a:lnTo>
                  <a:lnTo>
                    <a:pt x="18" y="190"/>
                  </a:lnTo>
                  <a:lnTo>
                    <a:pt x="14" y="170"/>
                  </a:lnTo>
                  <a:lnTo>
                    <a:pt x="21" y="159"/>
                  </a:lnTo>
                  <a:lnTo>
                    <a:pt x="14" y="153"/>
                  </a:lnTo>
                  <a:lnTo>
                    <a:pt x="4" y="12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34" name="Freeform 424"/>
            <p:cNvSpPr>
              <a:spLocks/>
            </p:cNvSpPr>
            <p:nvPr/>
          </p:nvSpPr>
          <p:spPr bwMode="auto">
            <a:xfrm>
              <a:off x="2389625" y="4427255"/>
              <a:ext cx="262849" cy="231105"/>
            </a:xfrm>
            <a:custGeom>
              <a:avLst/>
              <a:gdLst/>
              <a:ahLst/>
              <a:cxnLst>
                <a:cxn ang="0">
                  <a:pos x="132" y="102"/>
                </a:cxn>
                <a:cxn ang="0">
                  <a:pos x="132" y="112"/>
                </a:cxn>
                <a:cxn ang="0">
                  <a:pos x="122" y="126"/>
                </a:cxn>
                <a:cxn ang="0">
                  <a:pos x="114" y="133"/>
                </a:cxn>
                <a:cxn ang="0">
                  <a:pos x="109" y="131"/>
                </a:cxn>
                <a:cxn ang="0">
                  <a:pos x="81" y="127"/>
                </a:cxn>
                <a:cxn ang="0">
                  <a:pos x="70" y="127"/>
                </a:cxn>
                <a:cxn ang="0">
                  <a:pos x="70" y="116"/>
                </a:cxn>
                <a:cxn ang="0">
                  <a:pos x="81" y="102"/>
                </a:cxn>
                <a:cxn ang="0">
                  <a:pos x="83" y="96"/>
                </a:cxn>
                <a:cxn ang="0">
                  <a:pos x="65" y="87"/>
                </a:cxn>
                <a:cxn ang="0">
                  <a:pos x="50" y="74"/>
                </a:cxn>
                <a:cxn ang="0">
                  <a:pos x="43" y="74"/>
                </a:cxn>
                <a:cxn ang="0">
                  <a:pos x="36" y="80"/>
                </a:cxn>
                <a:cxn ang="0">
                  <a:pos x="25" y="68"/>
                </a:cxn>
                <a:cxn ang="0">
                  <a:pos x="25" y="65"/>
                </a:cxn>
                <a:cxn ang="0">
                  <a:pos x="15" y="57"/>
                </a:cxn>
                <a:cxn ang="0">
                  <a:pos x="7" y="57"/>
                </a:cxn>
                <a:cxn ang="0">
                  <a:pos x="0" y="46"/>
                </a:cxn>
                <a:cxn ang="0">
                  <a:pos x="20" y="4"/>
                </a:cxn>
                <a:cxn ang="0">
                  <a:pos x="32" y="4"/>
                </a:cxn>
                <a:cxn ang="0">
                  <a:pos x="32" y="0"/>
                </a:cxn>
                <a:cxn ang="0">
                  <a:pos x="62" y="0"/>
                </a:cxn>
                <a:cxn ang="0">
                  <a:pos x="78" y="7"/>
                </a:cxn>
                <a:cxn ang="0">
                  <a:pos x="76" y="15"/>
                </a:cxn>
                <a:cxn ang="0">
                  <a:pos x="81" y="30"/>
                </a:cxn>
                <a:cxn ang="0">
                  <a:pos x="78" y="46"/>
                </a:cxn>
                <a:cxn ang="0">
                  <a:pos x="83" y="47"/>
                </a:cxn>
                <a:cxn ang="0">
                  <a:pos x="111" y="47"/>
                </a:cxn>
                <a:cxn ang="0">
                  <a:pos x="118" y="50"/>
                </a:cxn>
                <a:cxn ang="0">
                  <a:pos x="118" y="74"/>
                </a:cxn>
                <a:cxn ang="0">
                  <a:pos x="125" y="76"/>
                </a:cxn>
                <a:cxn ang="0">
                  <a:pos x="130" y="71"/>
                </a:cxn>
                <a:cxn ang="0">
                  <a:pos x="137" y="71"/>
                </a:cxn>
                <a:cxn ang="0">
                  <a:pos x="141" y="74"/>
                </a:cxn>
                <a:cxn ang="0">
                  <a:pos x="139" y="85"/>
                </a:cxn>
                <a:cxn ang="0">
                  <a:pos x="132" y="96"/>
                </a:cxn>
                <a:cxn ang="0">
                  <a:pos x="132" y="102"/>
                </a:cxn>
              </a:cxnLst>
              <a:rect l="0" t="0" r="r" b="b"/>
              <a:pathLst>
                <a:path w="141" h="133">
                  <a:moveTo>
                    <a:pt x="132" y="102"/>
                  </a:moveTo>
                  <a:lnTo>
                    <a:pt x="132" y="112"/>
                  </a:lnTo>
                  <a:lnTo>
                    <a:pt x="122" y="126"/>
                  </a:lnTo>
                  <a:lnTo>
                    <a:pt x="114" y="133"/>
                  </a:lnTo>
                  <a:lnTo>
                    <a:pt x="109" y="131"/>
                  </a:lnTo>
                  <a:lnTo>
                    <a:pt x="81" y="127"/>
                  </a:lnTo>
                  <a:lnTo>
                    <a:pt x="70" y="127"/>
                  </a:lnTo>
                  <a:lnTo>
                    <a:pt x="70" y="116"/>
                  </a:lnTo>
                  <a:lnTo>
                    <a:pt x="81" y="102"/>
                  </a:lnTo>
                  <a:lnTo>
                    <a:pt x="83" y="96"/>
                  </a:lnTo>
                  <a:lnTo>
                    <a:pt x="65" y="87"/>
                  </a:lnTo>
                  <a:lnTo>
                    <a:pt x="50" y="74"/>
                  </a:lnTo>
                  <a:lnTo>
                    <a:pt x="43" y="74"/>
                  </a:lnTo>
                  <a:lnTo>
                    <a:pt x="36" y="80"/>
                  </a:lnTo>
                  <a:lnTo>
                    <a:pt x="25" y="68"/>
                  </a:lnTo>
                  <a:lnTo>
                    <a:pt x="25" y="65"/>
                  </a:lnTo>
                  <a:lnTo>
                    <a:pt x="15" y="57"/>
                  </a:lnTo>
                  <a:lnTo>
                    <a:pt x="7" y="57"/>
                  </a:lnTo>
                  <a:lnTo>
                    <a:pt x="0" y="46"/>
                  </a:lnTo>
                  <a:lnTo>
                    <a:pt x="20" y="4"/>
                  </a:lnTo>
                  <a:lnTo>
                    <a:pt x="32" y="4"/>
                  </a:lnTo>
                  <a:lnTo>
                    <a:pt x="32" y="0"/>
                  </a:lnTo>
                  <a:lnTo>
                    <a:pt x="62" y="0"/>
                  </a:lnTo>
                  <a:lnTo>
                    <a:pt x="78" y="7"/>
                  </a:lnTo>
                  <a:lnTo>
                    <a:pt x="76" y="15"/>
                  </a:lnTo>
                  <a:lnTo>
                    <a:pt x="81" y="30"/>
                  </a:lnTo>
                  <a:lnTo>
                    <a:pt x="78" y="46"/>
                  </a:lnTo>
                  <a:lnTo>
                    <a:pt x="83" y="47"/>
                  </a:lnTo>
                  <a:lnTo>
                    <a:pt x="111" y="47"/>
                  </a:lnTo>
                  <a:lnTo>
                    <a:pt x="118" y="50"/>
                  </a:lnTo>
                  <a:lnTo>
                    <a:pt x="118" y="74"/>
                  </a:lnTo>
                  <a:lnTo>
                    <a:pt x="125" y="76"/>
                  </a:lnTo>
                  <a:lnTo>
                    <a:pt x="130" y="71"/>
                  </a:lnTo>
                  <a:lnTo>
                    <a:pt x="137" y="71"/>
                  </a:lnTo>
                  <a:lnTo>
                    <a:pt x="141" y="74"/>
                  </a:lnTo>
                  <a:lnTo>
                    <a:pt x="139" y="85"/>
                  </a:lnTo>
                  <a:lnTo>
                    <a:pt x="132" y="96"/>
                  </a:lnTo>
                  <a:lnTo>
                    <a:pt x="132" y="10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35" name="Freeform 426"/>
            <p:cNvSpPr>
              <a:spLocks/>
            </p:cNvSpPr>
            <p:nvPr/>
          </p:nvSpPr>
          <p:spPr bwMode="auto">
            <a:xfrm>
              <a:off x="2526744" y="4727674"/>
              <a:ext cx="164047" cy="152912"/>
            </a:xfrm>
            <a:custGeom>
              <a:avLst/>
              <a:gdLst/>
              <a:ahLst/>
              <a:cxnLst>
                <a:cxn ang="0">
                  <a:pos x="2" y="71"/>
                </a:cxn>
                <a:cxn ang="0">
                  <a:pos x="13" y="83"/>
                </a:cxn>
                <a:cxn ang="0">
                  <a:pos x="43" y="83"/>
                </a:cxn>
                <a:cxn ang="0">
                  <a:pos x="43" y="88"/>
                </a:cxn>
                <a:cxn ang="0">
                  <a:pos x="66" y="88"/>
                </a:cxn>
                <a:cxn ang="0">
                  <a:pos x="68" y="83"/>
                </a:cxn>
                <a:cxn ang="0">
                  <a:pos x="76" y="83"/>
                </a:cxn>
                <a:cxn ang="0">
                  <a:pos x="83" y="68"/>
                </a:cxn>
                <a:cxn ang="0">
                  <a:pos x="88" y="62"/>
                </a:cxn>
                <a:cxn ang="0">
                  <a:pos x="87" y="47"/>
                </a:cxn>
                <a:cxn ang="0">
                  <a:pos x="66" y="30"/>
                </a:cxn>
                <a:cxn ang="0">
                  <a:pos x="52" y="18"/>
                </a:cxn>
                <a:cxn ang="0">
                  <a:pos x="38" y="18"/>
                </a:cxn>
                <a:cxn ang="0">
                  <a:pos x="38" y="11"/>
                </a:cxn>
                <a:cxn ang="0">
                  <a:pos x="17" y="0"/>
                </a:cxn>
                <a:cxn ang="0">
                  <a:pos x="17" y="8"/>
                </a:cxn>
                <a:cxn ang="0">
                  <a:pos x="0" y="52"/>
                </a:cxn>
                <a:cxn ang="0">
                  <a:pos x="2" y="63"/>
                </a:cxn>
                <a:cxn ang="0">
                  <a:pos x="2" y="71"/>
                </a:cxn>
              </a:cxnLst>
              <a:rect l="0" t="0" r="r" b="b"/>
              <a:pathLst>
                <a:path w="88" h="88">
                  <a:moveTo>
                    <a:pt x="2" y="71"/>
                  </a:moveTo>
                  <a:lnTo>
                    <a:pt x="13" y="83"/>
                  </a:lnTo>
                  <a:lnTo>
                    <a:pt x="43" y="83"/>
                  </a:lnTo>
                  <a:lnTo>
                    <a:pt x="43" y="88"/>
                  </a:lnTo>
                  <a:lnTo>
                    <a:pt x="66" y="88"/>
                  </a:lnTo>
                  <a:lnTo>
                    <a:pt x="68" y="83"/>
                  </a:lnTo>
                  <a:lnTo>
                    <a:pt x="76" y="83"/>
                  </a:lnTo>
                  <a:lnTo>
                    <a:pt x="83" y="68"/>
                  </a:lnTo>
                  <a:lnTo>
                    <a:pt x="88" y="62"/>
                  </a:lnTo>
                  <a:lnTo>
                    <a:pt x="87" y="47"/>
                  </a:lnTo>
                  <a:lnTo>
                    <a:pt x="66" y="30"/>
                  </a:lnTo>
                  <a:lnTo>
                    <a:pt x="52" y="18"/>
                  </a:lnTo>
                  <a:lnTo>
                    <a:pt x="38" y="18"/>
                  </a:lnTo>
                  <a:lnTo>
                    <a:pt x="38" y="11"/>
                  </a:lnTo>
                  <a:lnTo>
                    <a:pt x="17" y="0"/>
                  </a:lnTo>
                  <a:lnTo>
                    <a:pt x="17" y="8"/>
                  </a:lnTo>
                  <a:lnTo>
                    <a:pt x="0" y="52"/>
                  </a:lnTo>
                  <a:lnTo>
                    <a:pt x="2" y="63"/>
                  </a:lnTo>
                  <a:lnTo>
                    <a:pt x="2" y="7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36" name="Freeform 428"/>
            <p:cNvSpPr>
              <a:spLocks/>
            </p:cNvSpPr>
            <p:nvPr/>
          </p:nvSpPr>
          <p:spPr bwMode="auto">
            <a:xfrm>
              <a:off x="1999182" y="4374933"/>
              <a:ext cx="279626" cy="1303227"/>
            </a:xfrm>
            <a:custGeom>
              <a:avLst/>
              <a:gdLst/>
              <a:ahLst/>
              <a:cxnLst>
                <a:cxn ang="0">
                  <a:pos x="72" y="495"/>
                </a:cxn>
                <a:cxn ang="0">
                  <a:pos x="62" y="445"/>
                </a:cxn>
                <a:cxn ang="0">
                  <a:pos x="72" y="373"/>
                </a:cxn>
                <a:cxn ang="0">
                  <a:pos x="77" y="322"/>
                </a:cxn>
                <a:cxn ang="0">
                  <a:pos x="91" y="287"/>
                </a:cxn>
                <a:cxn ang="0">
                  <a:pos x="91" y="245"/>
                </a:cxn>
                <a:cxn ang="0">
                  <a:pos x="99" y="208"/>
                </a:cxn>
                <a:cxn ang="0">
                  <a:pos x="107" y="176"/>
                </a:cxn>
                <a:cxn ang="0">
                  <a:pos x="123" y="150"/>
                </a:cxn>
                <a:cxn ang="0">
                  <a:pos x="122" y="116"/>
                </a:cxn>
                <a:cxn ang="0">
                  <a:pos x="143" y="79"/>
                </a:cxn>
                <a:cxn ang="0">
                  <a:pos x="127" y="75"/>
                </a:cxn>
                <a:cxn ang="0">
                  <a:pos x="113" y="41"/>
                </a:cxn>
                <a:cxn ang="0">
                  <a:pos x="102" y="0"/>
                </a:cxn>
                <a:cxn ang="0">
                  <a:pos x="84" y="17"/>
                </a:cxn>
                <a:cxn ang="0">
                  <a:pos x="77" y="137"/>
                </a:cxn>
                <a:cxn ang="0">
                  <a:pos x="65" y="186"/>
                </a:cxn>
                <a:cxn ang="0">
                  <a:pos x="60" y="279"/>
                </a:cxn>
                <a:cxn ang="0">
                  <a:pos x="33" y="343"/>
                </a:cxn>
                <a:cxn ang="0">
                  <a:pos x="35" y="385"/>
                </a:cxn>
                <a:cxn ang="0">
                  <a:pos x="26" y="456"/>
                </a:cxn>
                <a:cxn ang="0">
                  <a:pos x="32" y="432"/>
                </a:cxn>
                <a:cxn ang="0">
                  <a:pos x="49" y="428"/>
                </a:cxn>
                <a:cxn ang="0">
                  <a:pos x="37" y="478"/>
                </a:cxn>
                <a:cxn ang="0">
                  <a:pos x="18" y="495"/>
                </a:cxn>
                <a:cxn ang="0">
                  <a:pos x="0" y="532"/>
                </a:cxn>
                <a:cxn ang="0">
                  <a:pos x="14" y="547"/>
                </a:cxn>
                <a:cxn ang="0">
                  <a:pos x="0" y="619"/>
                </a:cxn>
                <a:cxn ang="0">
                  <a:pos x="11" y="634"/>
                </a:cxn>
                <a:cxn ang="0">
                  <a:pos x="20" y="659"/>
                </a:cxn>
                <a:cxn ang="0">
                  <a:pos x="20" y="675"/>
                </a:cxn>
                <a:cxn ang="0">
                  <a:pos x="28" y="686"/>
                </a:cxn>
                <a:cxn ang="0">
                  <a:pos x="40" y="708"/>
                </a:cxn>
                <a:cxn ang="0">
                  <a:pos x="65" y="723"/>
                </a:cxn>
                <a:cxn ang="0">
                  <a:pos x="98" y="741"/>
                </a:cxn>
                <a:cxn ang="0">
                  <a:pos x="129" y="738"/>
                </a:cxn>
                <a:cxn ang="0">
                  <a:pos x="119" y="730"/>
                </a:cxn>
                <a:cxn ang="0">
                  <a:pos x="120" y="659"/>
                </a:cxn>
                <a:cxn ang="0">
                  <a:pos x="72" y="656"/>
                </a:cxn>
                <a:cxn ang="0">
                  <a:pos x="62" y="625"/>
                </a:cxn>
                <a:cxn ang="0">
                  <a:pos x="43" y="612"/>
                </a:cxn>
                <a:cxn ang="0">
                  <a:pos x="63" y="558"/>
                </a:cxn>
                <a:cxn ang="0">
                  <a:pos x="66" y="541"/>
                </a:cxn>
              </a:cxnLst>
              <a:rect l="0" t="0" r="r" b="b"/>
              <a:pathLst>
                <a:path w="150" h="750">
                  <a:moveTo>
                    <a:pt x="68" y="504"/>
                  </a:moveTo>
                  <a:lnTo>
                    <a:pt x="72" y="499"/>
                  </a:lnTo>
                  <a:lnTo>
                    <a:pt x="72" y="495"/>
                  </a:lnTo>
                  <a:lnTo>
                    <a:pt x="63" y="489"/>
                  </a:lnTo>
                  <a:lnTo>
                    <a:pt x="65" y="454"/>
                  </a:lnTo>
                  <a:lnTo>
                    <a:pt x="62" y="445"/>
                  </a:lnTo>
                  <a:lnTo>
                    <a:pt x="65" y="437"/>
                  </a:lnTo>
                  <a:lnTo>
                    <a:pt x="70" y="393"/>
                  </a:lnTo>
                  <a:lnTo>
                    <a:pt x="72" y="373"/>
                  </a:lnTo>
                  <a:lnTo>
                    <a:pt x="82" y="366"/>
                  </a:lnTo>
                  <a:lnTo>
                    <a:pt x="77" y="351"/>
                  </a:lnTo>
                  <a:lnTo>
                    <a:pt x="77" y="322"/>
                  </a:lnTo>
                  <a:lnTo>
                    <a:pt x="86" y="317"/>
                  </a:lnTo>
                  <a:lnTo>
                    <a:pt x="91" y="302"/>
                  </a:lnTo>
                  <a:lnTo>
                    <a:pt x="91" y="287"/>
                  </a:lnTo>
                  <a:lnTo>
                    <a:pt x="96" y="276"/>
                  </a:lnTo>
                  <a:lnTo>
                    <a:pt x="96" y="268"/>
                  </a:lnTo>
                  <a:lnTo>
                    <a:pt x="91" y="245"/>
                  </a:lnTo>
                  <a:lnTo>
                    <a:pt x="89" y="220"/>
                  </a:lnTo>
                  <a:lnTo>
                    <a:pt x="91" y="211"/>
                  </a:lnTo>
                  <a:lnTo>
                    <a:pt x="99" y="208"/>
                  </a:lnTo>
                  <a:lnTo>
                    <a:pt x="99" y="190"/>
                  </a:lnTo>
                  <a:lnTo>
                    <a:pt x="102" y="181"/>
                  </a:lnTo>
                  <a:lnTo>
                    <a:pt x="107" y="176"/>
                  </a:lnTo>
                  <a:lnTo>
                    <a:pt x="109" y="166"/>
                  </a:lnTo>
                  <a:lnTo>
                    <a:pt x="120" y="156"/>
                  </a:lnTo>
                  <a:lnTo>
                    <a:pt x="123" y="150"/>
                  </a:lnTo>
                  <a:lnTo>
                    <a:pt x="117" y="142"/>
                  </a:lnTo>
                  <a:lnTo>
                    <a:pt x="115" y="129"/>
                  </a:lnTo>
                  <a:lnTo>
                    <a:pt x="122" y="116"/>
                  </a:lnTo>
                  <a:lnTo>
                    <a:pt x="149" y="96"/>
                  </a:lnTo>
                  <a:lnTo>
                    <a:pt x="150" y="79"/>
                  </a:lnTo>
                  <a:lnTo>
                    <a:pt x="143" y="79"/>
                  </a:lnTo>
                  <a:lnTo>
                    <a:pt x="142" y="83"/>
                  </a:lnTo>
                  <a:lnTo>
                    <a:pt x="132" y="83"/>
                  </a:lnTo>
                  <a:lnTo>
                    <a:pt x="127" y="75"/>
                  </a:lnTo>
                  <a:lnTo>
                    <a:pt x="127" y="66"/>
                  </a:lnTo>
                  <a:lnTo>
                    <a:pt x="117" y="61"/>
                  </a:lnTo>
                  <a:lnTo>
                    <a:pt x="113" y="41"/>
                  </a:lnTo>
                  <a:lnTo>
                    <a:pt x="120" y="31"/>
                  </a:lnTo>
                  <a:lnTo>
                    <a:pt x="113" y="25"/>
                  </a:lnTo>
                  <a:lnTo>
                    <a:pt x="102" y="0"/>
                  </a:lnTo>
                  <a:lnTo>
                    <a:pt x="96" y="3"/>
                  </a:lnTo>
                  <a:lnTo>
                    <a:pt x="98" y="11"/>
                  </a:lnTo>
                  <a:lnTo>
                    <a:pt x="84" y="17"/>
                  </a:lnTo>
                  <a:lnTo>
                    <a:pt x="82" y="38"/>
                  </a:lnTo>
                  <a:lnTo>
                    <a:pt x="86" y="58"/>
                  </a:lnTo>
                  <a:lnTo>
                    <a:pt x="77" y="137"/>
                  </a:lnTo>
                  <a:lnTo>
                    <a:pt x="77" y="176"/>
                  </a:lnTo>
                  <a:lnTo>
                    <a:pt x="72" y="179"/>
                  </a:lnTo>
                  <a:lnTo>
                    <a:pt x="65" y="186"/>
                  </a:lnTo>
                  <a:lnTo>
                    <a:pt x="65" y="211"/>
                  </a:lnTo>
                  <a:lnTo>
                    <a:pt x="62" y="223"/>
                  </a:lnTo>
                  <a:lnTo>
                    <a:pt x="60" y="279"/>
                  </a:lnTo>
                  <a:lnTo>
                    <a:pt x="49" y="308"/>
                  </a:lnTo>
                  <a:lnTo>
                    <a:pt x="36" y="328"/>
                  </a:lnTo>
                  <a:lnTo>
                    <a:pt x="33" y="343"/>
                  </a:lnTo>
                  <a:lnTo>
                    <a:pt x="35" y="350"/>
                  </a:lnTo>
                  <a:lnTo>
                    <a:pt x="32" y="355"/>
                  </a:lnTo>
                  <a:lnTo>
                    <a:pt x="35" y="385"/>
                  </a:lnTo>
                  <a:lnTo>
                    <a:pt x="28" y="407"/>
                  </a:lnTo>
                  <a:lnTo>
                    <a:pt x="27" y="430"/>
                  </a:lnTo>
                  <a:lnTo>
                    <a:pt x="26" y="456"/>
                  </a:lnTo>
                  <a:lnTo>
                    <a:pt x="32" y="456"/>
                  </a:lnTo>
                  <a:lnTo>
                    <a:pt x="37" y="439"/>
                  </a:lnTo>
                  <a:lnTo>
                    <a:pt x="32" y="432"/>
                  </a:lnTo>
                  <a:lnTo>
                    <a:pt x="32" y="430"/>
                  </a:lnTo>
                  <a:lnTo>
                    <a:pt x="35" y="428"/>
                  </a:lnTo>
                  <a:lnTo>
                    <a:pt x="49" y="428"/>
                  </a:lnTo>
                  <a:lnTo>
                    <a:pt x="51" y="433"/>
                  </a:lnTo>
                  <a:lnTo>
                    <a:pt x="40" y="467"/>
                  </a:lnTo>
                  <a:lnTo>
                    <a:pt x="37" y="478"/>
                  </a:lnTo>
                  <a:lnTo>
                    <a:pt x="26" y="478"/>
                  </a:lnTo>
                  <a:lnTo>
                    <a:pt x="18" y="484"/>
                  </a:lnTo>
                  <a:lnTo>
                    <a:pt x="18" y="495"/>
                  </a:lnTo>
                  <a:lnTo>
                    <a:pt x="18" y="506"/>
                  </a:lnTo>
                  <a:lnTo>
                    <a:pt x="9" y="513"/>
                  </a:lnTo>
                  <a:lnTo>
                    <a:pt x="0" y="532"/>
                  </a:lnTo>
                  <a:lnTo>
                    <a:pt x="11" y="532"/>
                  </a:lnTo>
                  <a:lnTo>
                    <a:pt x="14" y="535"/>
                  </a:lnTo>
                  <a:lnTo>
                    <a:pt x="14" y="547"/>
                  </a:lnTo>
                  <a:lnTo>
                    <a:pt x="11" y="555"/>
                  </a:lnTo>
                  <a:lnTo>
                    <a:pt x="2" y="563"/>
                  </a:lnTo>
                  <a:lnTo>
                    <a:pt x="0" y="619"/>
                  </a:lnTo>
                  <a:lnTo>
                    <a:pt x="6" y="619"/>
                  </a:lnTo>
                  <a:lnTo>
                    <a:pt x="11" y="629"/>
                  </a:lnTo>
                  <a:lnTo>
                    <a:pt x="11" y="634"/>
                  </a:lnTo>
                  <a:lnTo>
                    <a:pt x="6" y="642"/>
                  </a:lnTo>
                  <a:lnTo>
                    <a:pt x="14" y="659"/>
                  </a:lnTo>
                  <a:lnTo>
                    <a:pt x="20" y="659"/>
                  </a:lnTo>
                  <a:lnTo>
                    <a:pt x="25" y="666"/>
                  </a:lnTo>
                  <a:lnTo>
                    <a:pt x="25" y="673"/>
                  </a:lnTo>
                  <a:lnTo>
                    <a:pt x="20" y="675"/>
                  </a:lnTo>
                  <a:lnTo>
                    <a:pt x="20" y="678"/>
                  </a:lnTo>
                  <a:lnTo>
                    <a:pt x="26" y="680"/>
                  </a:lnTo>
                  <a:lnTo>
                    <a:pt x="28" y="686"/>
                  </a:lnTo>
                  <a:lnTo>
                    <a:pt x="28" y="693"/>
                  </a:lnTo>
                  <a:lnTo>
                    <a:pt x="40" y="701"/>
                  </a:lnTo>
                  <a:lnTo>
                    <a:pt x="40" y="708"/>
                  </a:lnTo>
                  <a:lnTo>
                    <a:pt x="51" y="717"/>
                  </a:lnTo>
                  <a:lnTo>
                    <a:pt x="60" y="723"/>
                  </a:lnTo>
                  <a:lnTo>
                    <a:pt x="65" y="723"/>
                  </a:lnTo>
                  <a:lnTo>
                    <a:pt x="77" y="732"/>
                  </a:lnTo>
                  <a:lnTo>
                    <a:pt x="91" y="734"/>
                  </a:lnTo>
                  <a:lnTo>
                    <a:pt x="98" y="741"/>
                  </a:lnTo>
                  <a:lnTo>
                    <a:pt x="106" y="741"/>
                  </a:lnTo>
                  <a:lnTo>
                    <a:pt x="132" y="750"/>
                  </a:lnTo>
                  <a:lnTo>
                    <a:pt x="129" y="738"/>
                  </a:lnTo>
                  <a:lnTo>
                    <a:pt x="146" y="741"/>
                  </a:lnTo>
                  <a:lnTo>
                    <a:pt x="149" y="733"/>
                  </a:lnTo>
                  <a:lnTo>
                    <a:pt x="119" y="730"/>
                  </a:lnTo>
                  <a:lnTo>
                    <a:pt x="119" y="666"/>
                  </a:lnTo>
                  <a:lnTo>
                    <a:pt x="122" y="664"/>
                  </a:lnTo>
                  <a:lnTo>
                    <a:pt x="120" y="659"/>
                  </a:lnTo>
                  <a:lnTo>
                    <a:pt x="100" y="654"/>
                  </a:lnTo>
                  <a:lnTo>
                    <a:pt x="86" y="656"/>
                  </a:lnTo>
                  <a:lnTo>
                    <a:pt x="72" y="656"/>
                  </a:lnTo>
                  <a:lnTo>
                    <a:pt x="56" y="643"/>
                  </a:lnTo>
                  <a:lnTo>
                    <a:pt x="62" y="632"/>
                  </a:lnTo>
                  <a:lnTo>
                    <a:pt x="62" y="625"/>
                  </a:lnTo>
                  <a:lnTo>
                    <a:pt x="58" y="619"/>
                  </a:lnTo>
                  <a:lnTo>
                    <a:pt x="49" y="619"/>
                  </a:lnTo>
                  <a:lnTo>
                    <a:pt x="43" y="612"/>
                  </a:lnTo>
                  <a:lnTo>
                    <a:pt x="43" y="600"/>
                  </a:lnTo>
                  <a:lnTo>
                    <a:pt x="49" y="582"/>
                  </a:lnTo>
                  <a:lnTo>
                    <a:pt x="63" y="558"/>
                  </a:lnTo>
                  <a:lnTo>
                    <a:pt x="58" y="555"/>
                  </a:lnTo>
                  <a:lnTo>
                    <a:pt x="58" y="548"/>
                  </a:lnTo>
                  <a:lnTo>
                    <a:pt x="66" y="541"/>
                  </a:lnTo>
                  <a:lnTo>
                    <a:pt x="68" y="50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37" name="Freeform 430"/>
            <p:cNvSpPr>
              <a:spLocks/>
            </p:cNvSpPr>
            <p:nvPr/>
          </p:nvSpPr>
          <p:spPr bwMode="auto">
            <a:xfrm>
              <a:off x="2081205" y="4496568"/>
              <a:ext cx="592807" cy="1028680"/>
            </a:xfrm>
            <a:custGeom>
              <a:avLst/>
              <a:gdLst/>
              <a:ahLst/>
              <a:cxnLst>
                <a:cxn ang="0">
                  <a:pos x="28" y="588"/>
                </a:cxn>
                <a:cxn ang="0">
                  <a:pos x="18" y="558"/>
                </a:cxn>
                <a:cxn ang="0">
                  <a:pos x="0" y="545"/>
                </a:cxn>
                <a:cxn ang="0">
                  <a:pos x="19" y="491"/>
                </a:cxn>
                <a:cxn ang="0">
                  <a:pos x="22" y="475"/>
                </a:cxn>
                <a:cxn ang="0">
                  <a:pos x="28" y="429"/>
                </a:cxn>
                <a:cxn ang="0">
                  <a:pos x="18" y="379"/>
                </a:cxn>
                <a:cxn ang="0">
                  <a:pos x="28" y="307"/>
                </a:cxn>
                <a:cxn ang="0">
                  <a:pos x="34" y="256"/>
                </a:cxn>
                <a:cxn ang="0">
                  <a:pos x="47" y="221"/>
                </a:cxn>
                <a:cxn ang="0">
                  <a:pos x="47" y="180"/>
                </a:cxn>
                <a:cxn ang="0">
                  <a:pos x="55" y="143"/>
                </a:cxn>
                <a:cxn ang="0">
                  <a:pos x="63" y="111"/>
                </a:cxn>
                <a:cxn ang="0">
                  <a:pos x="79" y="85"/>
                </a:cxn>
                <a:cxn ang="0">
                  <a:pos x="77" y="51"/>
                </a:cxn>
                <a:cxn ang="0">
                  <a:pos x="112" y="5"/>
                </a:cxn>
                <a:cxn ang="0">
                  <a:pos x="158" y="0"/>
                </a:cxn>
                <a:cxn ang="0">
                  <a:pos x="173" y="18"/>
                </a:cxn>
                <a:cxn ang="0">
                  <a:pos x="191" y="29"/>
                </a:cxn>
                <a:cxn ang="0">
                  <a:pos x="217" y="35"/>
                </a:cxn>
                <a:cxn ang="0">
                  <a:pos x="247" y="64"/>
                </a:cxn>
                <a:cxn ang="0">
                  <a:pos x="247" y="88"/>
                </a:cxn>
                <a:cxn ang="0">
                  <a:pos x="288" y="87"/>
                </a:cxn>
                <a:cxn ang="0">
                  <a:pos x="318" y="63"/>
                </a:cxn>
                <a:cxn ang="0">
                  <a:pos x="282" y="107"/>
                </a:cxn>
                <a:cxn ang="0">
                  <a:pos x="254" y="144"/>
                </a:cxn>
                <a:cxn ang="0">
                  <a:pos x="238" y="208"/>
                </a:cxn>
                <a:cxn ang="0">
                  <a:pos x="259" y="232"/>
                </a:cxn>
                <a:cxn ang="0">
                  <a:pos x="261" y="255"/>
                </a:cxn>
                <a:cxn ang="0">
                  <a:pos x="245" y="292"/>
                </a:cxn>
                <a:cxn ang="0">
                  <a:pos x="187" y="303"/>
                </a:cxn>
                <a:cxn ang="0">
                  <a:pos x="177" y="327"/>
                </a:cxn>
                <a:cxn ang="0">
                  <a:pos x="177" y="347"/>
                </a:cxn>
                <a:cxn ang="0">
                  <a:pos x="131" y="338"/>
                </a:cxn>
                <a:cxn ang="0">
                  <a:pos x="158" y="364"/>
                </a:cxn>
                <a:cxn ang="0">
                  <a:pos x="141" y="381"/>
                </a:cxn>
                <a:cxn ang="0">
                  <a:pos x="130" y="422"/>
                </a:cxn>
                <a:cxn ang="0">
                  <a:pos x="92" y="444"/>
                </a:cxn>
                <a:cxn ang="0">
                  <a:pos x="108" y="468"/>
                </a:cxn>
                <a:cxn ang="0">
                  <a:pos x="113" y="502"/>
                </a:cxn>
                <a:cxn ang="0">
                  <a:pos x="83" y="545"/>
                </a:cxn>
                <a:cxn ang="0">
                  <a:pos x="65" y="567"/>
                </a:cxn>
              </a:cxnLst>
              <a:rect l="0" t="0" r="r" b="b"/>
              <a:pathLst>
                <a:path w="318" h="592">
                  <a:moveTo>
                    <a:pt x="56" y="587"/>
                  </a:moveTo>
                  <a:lnTo>
                    <a:pt x="42" y="588"/>
                  </a:lnTo>
                  <a:lnTo>
                    <a:pt x="28" y="588"/>
                  </a:lnTo>
                  <a:lnTo>
                    <a:pt x="13" y="576"/>
                  </a:lnTo>
                  <a:lnTo>
                    <a:pt x="18" y="566"/>
                  </a:lnTo>
                  <a:lnTo>
                    <a:pt x="18" y="558"/>
                  </a:lnTo>
                  <a:lnTo>
                    <a:pt x="14" y="552"/>
                  </a:lnTo>
                  <a:lnTo>
                    <a:pt x="5" y="552"/>
                  </a:lnTo>
                  <a:lnTo>
                    <a:pt x="0" y="545"/>
                  </a:lnTo>
                  <a:lnTo>
                    <a:pt x="0" y="533"/>
                  </a:lnTo>
                  <a:lnTo>
                    <a:pt x="5" y="515"/>
                  </a:lnTo>
                  <a:lnTo>
                    <a:pt x="19" y="491"/>
                  </a:lnTo>
                  <a:lnTo>
                    <a:pt x="14" y="488"/>
                  </a:lnTo>
                  <a:lnTo>
                    <a:pt x="14" y="481"/>
                  </a:lnTo>
                  <a:lnTo>
                    <a:pt x="22" y="475"/>
                  </a:lnTo>
                  <a:lnTo>
                    <a:pt x="24" y="438"/>
                  </a:lnTo>
                  <a:lnTo>
                    <a:pt x="28" y="433"/>
                  </a:lnTo>
                  <a:lnTo>
                    <a:pt x="28" y="429"/>
                  </a:lnTo>
                  <a:lnTo>
                    <a:pt x="19" y="422"/>
                  </a:lnTo>
                  <a:lnTo>
                    <a:pt x="21" y="387"/>
                  </a:lnTo>
                  <a:lnTo>
                    <a:pt x="18" y="379"/>
                  </a:lnTo>
                  <a:lnTo>
                    <a:pt x="21" y="371"/>
                  </a:lnTo>
                  <a:lnTo>
                    <a:pt x="26" y="327"/>
                  </a:lnTo>
                  <a:lnTo>
                    <a:pt x="28" y="307"/>
                  </a:lnTo>
                  <a:lnTo>
                    <a:pt x="38" y="300"/>
                  </a:lnTo>
                  <a:lnTo>
                    <a:pt x="34" y="285"/>
                  </a:lnTo>
                  <a:lnTo>
                    <a:pt x="34" y="256"/>
                  </a:lnTo>
                  <a:lnTo>
                    <a:pt x="42" y="251"/>
                  </a:lnTo>
                  <a:lnTo>
                    <a:pt x="47" y="236"/>
                  </a:lnTo>
                  <a:lnTo>
                    <a:pt x="47" y="221"/>
                  </a:lnTo>
                  <a:lnTo>
                    <a:pt x="52" y="210"/>
                  </a:lnTo>
                  <a:lnTo>
                    <a:pt x="52" y="202"/>
                  </a:lnTo>
                  <a:lnTo>
                    <a:pt x="47" y="180"/>
                  </a:lnTo>
                  <a:lnTo>
                    <a:pt x="45" y="154"/>
                  </a:lnTo>
                  <a:lnTo>
                    <a:pt x="47" y="146"/>
                  </a:lnTo>
                  <a:lnTo>
                    <a:pt x="55" y="143"/>
                  </a:lnTo>
                  <a:lnTo>
                    <a:pt x="55" y="124"/>
                  </a:lnTo>
                  <a:lnTo>
                    <a:pt x="58" y="115"/>
                  </a:lnTo>
                  <a:lnTo>
                    <a:pt x="63" y="111"/>
                  </a:lnTo>
                  <a:lnTo>
                    <a:pt x="65" y="100"/>
                  </a:lnTo>
                  <a:lnTo>
                    <a:pt x="76" y="91"/>
                  </a:lnTo>
                  <a:lnTo>
                    <a:pt x="79" y="85"/>
                  </a:lnTo>
                  <a:lnTo>
                    <a:pt x="73" y="77"/>
                  </a:lnTo>
                  <a:lnTo>
                    <a:pt x="71" y="64"/>
                  </a:lnTo>
                  <a:lnTo>
                    <a:pt x="77" y="51"/>
                  </a:lnTo>
                  <a:lnTo>
                    <a:pt x="105" y="31"/>
                  </a:lnTo>
                  <a:lnTo>
                    <a:pt x="105" y="14"/>
                  </a:lnTo>
                  <a:lnTo>
                    <a:pt x="112" y="5"/>
                  </a:lnTo>
                  <a:lnTo>
                    <a:pt x="124" y="2"/>
                  </a:lnTo>
                  <a:lnTo>
                    <a:pt x="137" y="15"/>
                  </a:lnTo>
                  <a:lnTo>
                    <a:pt x="158" y="0"/>
                  </a:lnTo>
                  <a:lnTo>
                    <a:pt x="166" y="2"/>
                  </a:lnTo>
                  <a:lnTo>
                    <a:pt x="166" y="7"/>
                  </a:lnTo>
                  <a:lnTo>
                    <a:pt x="173" y="18"/>
                  </a:lnTo>
                  <a:lnTo>
                    <a:pt x="181" y="18"/>
                  </a:lnTo>
                  <a:lnTo>
                    <a:pt x="191" y="27"/>
                  </a:lnTo>
                  <a:lnTo>
                    <a:pt x="191" y="29"/>
                  </a:lnTo>
                  <a:lnTo>
                    <a:pt x="202" y="42"/>
                  </a:lnTo>
                  <a:lnTo>
                    <a:pt x="209" y="35"/>
                  </a:lnTo>
                  <a:lnTo>
                    <a:pt x="217" y="35"/>
                  </a:lnTo>
                  <a:lnTo>
                    <a:pt x="230" y="48"/>
                  </a:lnTo>
                  <a:lnTo>
                    <a:pt x="249" y="57"/>
                  </a:lnTo>
                  <a:lnTo>
                    <a:pt x="247" y="64"/>
                  </a:lnTo>
                  <a:lnTo>
                    <a:pt x="236" y="77"/>
                  </a:lnTo>
                  <a:lnTo>
                    <a:pt x="236" y="88"/>
                  </a:lnTo>
                  <a:lnTo>
                    <a:pt x="247" y="88"/>
                  </a:lnTo>
                  <a:lnTo>
                    <a:pt x="276" y="91"/>
                  </a:lnTo>
                  <a:lnTo>
                    <a:pt x="279" y="94"/>
                  </a:lnTo>
                  <a:lnTo>
                    <a:pt x="288" y="87"/>
                  </a:lnTo>
                  <a:lnTo>
                    <a:pt x="298" y="73"/>
                  </a:lnTo>
                  <a:lnTo>
                    <a:pt x="298" y="63"/>
                  </a:lnTo>
                  <a:lnTo>
                    <a:pt x="318" y="63"/>
                  </a:lnTo>
                  <a:lnTo>
                    <a:pt x="318" y="88"/>
                  </a:lnTo>
                  <a:lnTo>
                    <a:pt x="297" y="97"/>
                  </a:lnTo>
                  <a:lnTo>
                    <a:pt x="282" y="107"/>
                  </a:lnTo>
                  <a:lnTo>
                    <a:pt x="263" y="131"/>
                  </a:lnTo>
                  <a:lnTo>
                    <a:pt x="254" y="137"/>
                  </a:lnTo>
                  <a:lnTo>
                    <a:pt x="254" y="144"/>
                  </a:lnTo>
                  <a:lnTo>
                    <a:pt x="236" y="189"/>
                  </a:lnTo>
                  <a:lnTo>
                    <a:pt x="239" y="200"/>
                  </a:lnTo>
                  <a:lnTo>
                    <a:pt x="238" y="208"/>
                  </a:lnTo>
                  <a:lnTo>
                    <a:pt x="233" y="212"/>
                  </a:lnTo>
                  <a:lnTo>
                    <a:pt x="235" y="219"/>
                  </a:lnTo>
                  <a:lnTo>
                    <a:pt x="259" y="232"/>
                  </a:lnTo>
                  <a:lnTo>
                    <a:pt x="259" y="238"/>
                  </a:lnTo>
                  <a:lnTo>
                    <a:pt x="256" y="249"/>
                  </a:lnTo>
                  <a:lnTo>
                    <a:pt x="261" y="255"/>
                  </a:lnTo>
                  <a:lnTo>
                    <a:pt x="266" y="260"/>
                  </a:lnTo>
                  <a:lnTo>
                    <a:pt x="254" y="278"/>
                  </a:lnTo>
                  <a:lnTo>
                    <a:pt x="245" y="292"/>
                  </a:lnTo>
                  <a:lnTo>
                    <a:pt x="233" y="296"/>
                  </a:lnTo>
                  <a:lnTo>
                    <a:pt x="206" y="303"/>
                  </a:lnTo>
                  <a:lnTo>
                    <a:pt x="187" y="303"/>
                  </a:lnTo>
                  <a:lnTo>
                    <a:pt x="175" y="293"/>
                  </a:lnTo>
                  <a:lnTo>
                    <a:pt x="175" y="318"/>
                  </a:lnTo>
                  <a:lnTo>
                    <a:pt x="177" y="327"/>
                  </a:lnTo>
                  <a:lnTo>
                    <a:pt x="172" y="335"/>
                  </a:lnTo>
                  <a:lnTo>
                    <a:pt x="185" y="339"/>
                  </a:lnTo>
                  <a:lnTo>
                    <a:pt x="177" y="347"/>
                  </a:lnTo>
                  <a:lnTo>
                    <a:pt x="159" y="353"/>
                  </a:lnTo>
                  <a:lnTo>
                    <a:pt x="154" y="349"/>
                  </a:lnTo>
                  <a:lnTo>
                    <a:pt x="131" y="338"/>
                  </a:lnTo>
                  <a:lnTo>
                    <a:pt x="131" y="360"/>
                  </a:lnTo>
                  <a:lnTo>
                    <a:pt x="144" y="366"/>
                  </a:lnTo>
                  <a:lnTo>
                    <a:pt x="158" y="364"/>
                  </a:lnTo>
                  <a:lnTo>
                    <a:pt x="158" y="376"/>
                  </a:lnTo>
                  <a:lnTo>
                    <a:pt x="151" y="380"/>
                  </a:lnTo>
                  <a:lnTo>
                    <a:pt x="141" y="381"/>
                  </a:lnTo>
                  <a:lnTo>
                    <a:pt x="141" y="390"/>
                  </a:lnTo>
                  <a:lnTo>
                    <a:pt x="130" y="396"/>
                  </a:lnTo>
                  <a:lnTo>
                    <a:pt x="130" y="422"/>
                  </a:lnTo>
                  <a:lnTo>
                    <a:pt x="123" y="429"/>
                  </a:lnTo>
                  <a:lnTo>
                    <a:pt x="105" y="431"/>
                  </a:lnTo>
                  <a:lnTo>
                    <a:pt x="92" y="444"/>
                  </a:lnTo>
                  <a:lnTo>
                    <a:pt x="92" y="454"/>
                  </a:lnTo>
                  <a:lnTo>
                    <a:pt x="101" y="468"/>
                  </a:lnTo>
                  <a:lnTo>
                    <a:pt x="108" y="468"/>
                  </a:lnTo>
                  <a:lnTo>
                    <a:pt x="121" y="472"/>
                  </a:lnTo>
                  <a:lnTo>
                    <a:pt x="121" y="496"/>
                  </a:lnTo>
                  <a:lnTo>
                    <a:pt x="113" y="502"/>
                  </a:lnTo>
                  <a:lnTo>
                    <a:pt x="108" y="508"/>
                  </a:lnTo>
                  <a:lnTo>
                    <a:pt x="92" y="520"/>
                  </a:lnTo>
                  <a:lnTo>
                    <a:pt x="83" y="545"/>
                  </a:lnTo>
                  <a:lnTo>
                    <a:pt x="75" y="545"/>
                  </a:lnTo>
                  <a:lnTo>
                    <a:pt x="66" y="554"/>
                  </a:lnTo>
                  <a:lnTo>
                    <a:pt x="65" y="567"/>
                  </a:lnTo>
                  <a:lnTo>
                    <a:pt x="76" y="592"/>
                  </a:lnTo>
                  <a:lnTo>
                    <a:pt x="56" y="58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38" name="Freeform 432"/>
            <p:cNvSpPr>
              <a:spLocks/>
            </p:cNvSpPr>
            <p:nvPr/>
          </p:nvSpPr>
          <p:spPr bwMode="auto">
            <a:xfrm>
              <a:off x="2224801" y="5536126"/>
              <a:ext cx="100665" cy="123372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16"/>
                </a:cxn>
                <a:cxn ang="0">
                  <a:pos x="3" y="18"/>
                </a:cxn>
                <a:cxn ang="0">
                  <a:pos x="3" y="25"/>
                </a:cxn>
                <a:cxn ang="0">
                  <a:pos x="24" y="45"/>
                </a:cxn>
                <a:cxn ang="0">
                  <a:pos x="24" y="51"/>
                </a:cxn>
                <a:cxn ang="0">
                  <a:pos x="51" y="59"/>
                </a:cxn>
                <a:cxn ang="0">
                  <a:pos x="54" y="62"/>
                </a:cxn>
                <a:cxn ang="0">
                  <a:pos x="42" y="64"/>
                </a:cxn>
                <a:cxn ang="0">
                  <a:pos x="39" y="71"/>
                </a:cxn>
                <a:cxn ang="0">
                  <a:pos x="28" y="68"/>
                </a:cxn>
                <a:cxn ang="0">
                  <a:pos x="0" y="64"/>
                </a:cxn>
                <a:cxn ang="0">
                  <a:pos x="0" y="0"/>
                </a:cxn>
                <a:cxn ang="0">
                  <a:pos x="7" y="9"/>
                </a:cxn>
              </a:cxnLst>
              <a:rect l="0" t="0" r="r" b="b"/>
              <a:pathLst>
                <a:path w="54" h="71">
                  <a:moveTo>
                    <a:pt x="7" y="9"/>
                  </a:moveTo>
                  <a:lnTo>
                    <a:pt x="7" y="16"/>
                  </a:lnTo>
                  <a:lnTo>
                    <a:pt x="3" y="18"/>
                  </a:lnTo>
                  <a:lnTo>
                    <a:pt x="3" y="25"/>
                  </a:lnTo>
                  <a:lnTo>
                    <a:pt x="24" y="45"/>
                  </a:lnTo>
                  <a:lnTo>
                    <a:pt x="24" y="51"/>
                  </a:lnTo>
                  <a:lnTo>
                    <a:pt x="51" y="59"/>
                  </a:lnTo>
                  <a:lnTo>
                    <a:pt x="54" y="62"/>
                  </a:lnTo>
                  <a:lnTo>
                    <a:pt x="42" y="64"/>
                  </a:lnTo>
                  <a:lnTo>
                    <a:pt x="39" y="71"/>
                  </a:lnTo>
                  <a:lnTo>
                    <a:pt x="28" y="68"/>
                  </a:lnTo>
                  <a:lnTo>
                    <a:pt x="0" y="64"/>
                  </a:lnTo>
                  <a:lnTo>
                    <a:pt x="0" y="0"/>
                  </a:lnTo>
                  <a:lnTo>
                    <a:pt x="7" y="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39" name="Freeform 434"/>
            <p:cNvSpPr>
              <a:spLocks/>
            </p:cNvSpPr>
            <p:nvPr/>
          </p:nvSpPr>
          <p:spPr bwMode="auto">
            <a:xfrm>
              <a:off x="2442855" y="5480070"/>
              <a:ext cx="50333" cy="45179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25" y="3"/>
                </a:cxn>
                <a:cxn ang="0">
                  <a:pos x="27" y="8"/>
                </a:cxn>
                <a:cxn ang="0">
                  <a:pos x="11" y="26"/>
                </a:cxn>
                <a:cxn ang="0">
                  <a:pos x="0" y="22"/>
                </a:cxn>
                <a:cxn ang="0">
                  <a:pos x="9" y="18"/>
                </a:cxn>
                <a:cxn ang="0">
                  <a:pos x="13" y="0"/>
                </a:cxn>
                <a:cxn ang="0">
                  <a:pos x="19" y="0"/>
                </a:cxn>
              </a:cxnLst>
              <a:rect l="0" t="0" r="r" b="b"/>
              <a:pathLst>
                <a:path w="27" h="26">
                  <a:moveTo>
                    <a:pt x="19" y="0"/>
                  </a:moveTo>
                  <a:lnTo>
                    <a:pt x="25" y="3"/>
                  </a:lnTo>
                  <a:lnTo>
                    <a:pt x="27" y="8"/>
                  </a:lnTo>
                  <a:lnTo>
                    <a:pt x="11" y="26"/>
                  </a:lnTo>
                  <a:lnTo>
                    <a:pt x="0" y="22"/>
                  </a:lnTo>
                  <a:lnTo>
                    <a:pt x="9" y="18"/>
                  </a:lnTo>
                  <a:lnTo>
                    <a:pt x="13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40" name="Freeform 436"/>
            <p:cNvSpPr>
              <a:spLocks/>
            </p:cNvSpPr>
            <p:nvPr/>
          </p:nvSpPr>
          <p:spPr bwMode="auto">
            <a:xfrm>
              <a:off x="2493188" y="5480070"/>
              <a:ext cx="48469" cy="45179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0" y="17"/>
                </a:cxn>
                <a:cxn ang="0">
                  <a:pos x="0" y="26"/>
                </a:cxn>
                <a:cxn ang="0">
                  <a:pos x="5" y="26"/>
                </a:cxn>
                <a:cxn ang="0">
                  <a:pos x="20" y="23"/>
                </a:cxn>
                <a:cxn ang="0">
                  <a:pos x="25" y="16"/>
                </a:cxn>
                <a:cxn ang="0">
                  <a:pos x="26" y="4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10" y="10"/>
                </a:cxn>
              </a:cxnLst>
              <a:rect l="0" t="0" r="r" b="b"/>
              <a:pathLst>
                <a:path w="26" h="26">
                  <a:moveTo>
                    <a:pt x="10" y="10"/>
                  </a:moveTo>
                  <a:lnTo>
                    <a:pt x="0" y="17"/>
                  </a:lnTo>
                  <a:lnTo>
                    <a:pt x="0" y="26"/>
                  </a:lnTo>
                  <a:lnTo>
                    <a:pt x="5" y="26"/>
                  </a:lnTo>
                  <a:lnTo>
                    <a:pt x="20" y="23"/>
                  </a:lnTo>
                  <a:lnTo>
                    <a:pt x="25" y="16"/>
                  </a:lnTo>
                  <a:lnTo>
                    <a:pt x="26" y="4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1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41" name="Freeform 438"/>
            <p:cNvSpPr>
              <a:spLocks/>
            </p:cNvSpPr>
            <p:nvPr/>
          </p:nvSpPr>
          <p:spPr bwMode="auto">
            <a:xfrm>
              <a:off x="4750703" y="3009152"/>
              <a:ext cx="132357" cy="76456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7" y="6"/>
                </a:cxn>
                <a:cxn ang="0">
                  <a:pos x="19" y="15"/>
                </a:cxn>
                <a:cxn ang="0">
                  <a:pos x="30" y="15"/>
                </a:cxn>
                <a:cxn ang="0">
                  <a:pos x="32" y="21"/>
                </a:cxn>
                <a:cxn ang="0">
                  <a:pos x="37" y="21"/>
                </a:cxn>
                <a:cxn ang="0">
                  <a:pos x="44" y="18"/>
                </a:cxn>
                <a:cxn ang="0">
                  <a:pos x="67" y="23"/>
                </a:cxn>
                <a:cxn ang="0">
                  <a:pos x="71" y="31"/>
                </a:cxn>
                <a:cxn ang="0">
                  <a:pos x="65" y="36"/>
                </a:cxn>
                <a:cxn ang="0">
                  <a:pos x="67" y="43"/>
                </a:cxn>
                <a:cxn ang="0">
                  <a:pos x="58" y="43"/>
                </a:cxn>
                <a:cxn ang="0">
                  <a:pos x="57" y="39"/>
                </a:cxn>
                <a:cxn ang="0">
                  <a:pos x="45" y="38"/>
                </a:cxn>
                <a:cxn ang="0">
                  <a:pos x="35" y="43"/>
                </a:cxn>
                <a:cxn ang="0">
                  <a:pos x="16" y="44"/>
                </a:cxn>
                <a:cxn ang="0">
                  <a:pos x="0" y="43"/>
                </a:cxn>
                <a:cxn ang="0">
                  <a:pos x="0" y="20"/>
                </a:cxn>
                <a:cxn ang="0">
                  <a:pos x="8" y="0"/>
                </a:cxn>
              </a:cxnLst>
              <a:rect l="0" t="0" r="r" b="b"/>
              <a:pathLst>
                <a:path w="71" h="44">
                  <a:moveTo>
                    <a:pt x="8" y="0"/>
                  </a:moveTo>
                  <a:lnTo>
                    <a:pt x="17" y="6"/>
                  </a:lnTo>
                  <a:lnTo>
                    <a:pt x="19" y="15"/>
                  </a:lnTo>
                  <a:lnTo>
                    <a:pt x="30" y="15"/>
                  </a:lnTo>
                  <a:lnTo>
                    <a:pt x="32" y="21"/>
                  </a:lnTo>
                  <a:lnTo>
                    <a:pt x="37" y="21"/>
                  </a:lnTo>
                  <a:lnTo>
                    <a:pt x="44" y="18"/>
                  </a:lnTo>
                  <a:lnTo>
                    <a:pt x="67" y="23"/>
                  </a:lnTo>
                  <a:lnTo>
                    <a:pt x="71" y="31"/>
                  </a:lnTo>
                  <a:lnTo>
                    <a:pt x="65" y="36"/>
                  </a:lnTo>
                  <a:lnTo>
                    <a:pt x="67" y="43"/>
                  </a:lnTo>
                  <a:lnTo>
                    <a:pt x="58" y="43"/>
                  </a:lnTo>
                  <a:lnTo>
                    <a:pt x="57" y="39"/>
                  </a:lnTo>
                  <a:lnTo>
                    <a:pt x="45" y="38"/>
                  </a:lnTo>
                  <a:lnTo>
                    <a:pt x="35" y="43"/>
                  </a:lnTo>
                  <a:lnTo>
                    <a:pt x="16" y="44"/>
                  </a:lnTo>
                  <a:lnTo>
                    <a:pt x="0" y="43"/>
                  </a:lnTo>
                  <a:lnTo>
                    <a:pt x="0" y="2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42" name="Freeform 440"/>
            <p:cNvSpPr>
              <a:spLocks/>
            </p:cNvSpPr>
            <p:nvPr/>
          </p:nvSpPr>
          <p:spPr bwMode="auto">
            <a:xfrm>
              <a:off x="4668679" y="3116885"/>
              <a:ext cx="82024" cy="45179"/>
            </a:xfrm>
            <a:custGeom>
              <a:avLst/>
              <a:gdLst/>
              <a:ahLst/>
              <a:cxnLst>
                <a:cxn ang="0">
                  <a:pos x="3" y="6"/>
                </a:cxn>
                <a:cxn ang="0">
                  <a:pos x="7" y="2"/>
                </a:cxn>
                <a:cxn ang="0">
                  <a:pos x="20" y="6"/>
                </a:cxn>
                <a:cxn ang="0">
                  <a:pos x="23" y="0"/>
                </a:cxn>
                <a:cxn ang="0">
                  <a:pos x="40" y="0"/>
                </a:cxn>
                <a:cxn ang="0">
                  <a:pos x="44" y="4"/>
                </a:cxn>
                <a:cxn ang="0">
                  <a:pos x="33" y="13"/>
                </a:cxn>
                <a:cxn ang="0">
                  <a:pos x="28" y="24"/>
                </a:cxn>
                <a:cxn ang="0">
                  <a:pos x="26" y="26"/>
                </a:cxn>
                <a:cxn ang="0">
                  <a:pos x="19" y="22"/>
                </a:cxn>
                <a:cxn ang="0">
                  <a:pos x="0" y="26"/>
                </a:cxn>
                <a:cxn ang="0">
                  <a:pos x="3" y="6"/>
                </a:cxn>
              </a:cxnLst>
              <a:rect l="0" t="0" r="r" b="b"/>
              <a:pathLst>
                <a:path w="44" h="26">
                  <a:moveTo>
                    <a:pt x="3" y="6"/>
                  </a:moveTo>
                  <a:lnTo>
                    <a:pt x="7" y="2"/>
                  </a:lnTo>
                  <a:lnTo>
                    <a:pt x="20" y="6"/>
                  </a:lnTo>
                  <a:lnTo>
                    <a:pt x="23" y="0"/>
                  </a:lnTo>
                  <a:lnTo>
                    <a:pt x="40" y="0"/>
                  </a:lnTo>
                  <a:lnTo>
                    <a:pt x="44" y="4"/>
                  </a:lnTo>
                  <a:lnTo>
                    <a:pt x="33" y="13"/>
                  </a:lnTo>
                  <a:lnTo>
                    <a:pt x="28" y="24"/>
                  </a:lnTo>
                  <a:lnTo>
                    <a:pt x="26" y="26"/>
                  </a:lnTo>
                  <a:lnTo>
                    <a:pt x="19" y="22"/>
                  </a:lnTo>
                  <a:lnTo>
                    <a:pt x="0" y="26"/>
                  </a:lnTo>
                  <a:lnTo>
                    <a:pt x="3" y="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43" name="Freeform 442"/>
            <p:cNvSpPr>
              <a:spLocks/>
            </p:cNvSpPr>
            <p:nvPr/>
          </p:nvSpPr>
          <p:spPr bwMode="auto">
            <a:xfrm>
              <a:off x="4668679" y="3130786"/>
              <a:ext cx="132357" cy="107733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47" y="9"/>
                </a:cxn>
                <a:cxn ang="0">
                  <a:pos x="67" y="11"/>
                </a:cxn>
                <a:cxn ang="0">
                  <a:pos x="71" y="30"/>
                </a:cxn>
                <a:cxn ang="0">
                  <a:pos x="30" y="25"/>
                </a:cxn>
                <a:cxn ang="0">
                  <a:pos x="52" y="62"/>
                </a:cxn>
                <a:cxn ang="0">
                  <a:pos x="34" y="52"/>
                </a:cxn>
                <a:cxn ang="0">
                  <a:pos x="18" y="35"/>
                </a:cxn>
                <a:cxn ang="0">
                  <a:pos x="18" y="25"/>
                </a:cxn>
                <a:cxn ang="0">
                  <a:pos x="12" y="21"/>
                </a:cxn>
                <a:cxn ang="0">
                  <a:pos x="8" y="32"/>
                </a:cxn>
                <a:cxn ang="0">
                  <a:pos x="0" y="20"/>
                </a:cxn>
                <a:cxn ang="0">
                  <a:pos x="16" y="16"/>
                </a:cxn>
                <a:cxn ang="0">
                  <a:pos x="22" y="21"/>
                </a:cxn>
                <a:cxn ang="0">
                  <a:pos x="24" y="19"/>
                </a:cxn>
                <a:cxn ang="0">
                  <a:pos x="28" y="9"/>
                </a:cxn>
                <a:cxn ang="0">
                  <a:pos x="38" y="0"/>
                </a:cxn>
              </a:cxnLst>
              <a:rect l="0" t="0" r="r" b="b"/>
              <a:pathLst>
                <a:path w="71" h="62">
                  <a:moveTo>
                    <a:pt x="38" y="0"/>
                  </a:moveTo>
                  <a:lnTo>
                    <a:pt x="47" y="9"/>
                  </a:lnTo>
                  <a:lnTo>
                    <a:pt x="67" y="11"/>
                  </a:lnTo>
                  <a:lnTo>
                    <a:pt x="71" y="30"/>
                  </a:lnTo>
                  <a:lnTo>
                    <a:pt x="30" y="25"/>
                  </a:lnTo>
                  <a:lnTo>
                    <a:pt x="52" y="62"/>
                  </a:lnTo>
                  <a:lnTo>
                    <a:pt x="34" y="52"/>
                  </a:lnTo>
                  <a:lnTo>
                    <a:pt x="18" y="35"/>
                  </a:lnTo>
                  <a:lnTo>
                    <a:pt x="18" y="25"/>
                  </a:lnTo>
                  <a:lnTo>
                    <a:pt x="12" y="21"/>
                  </a:lnTo>
                  <a:lnTo>
                    <a:pt x="8" y="32"/>
                  </a:lnTo>
                  <a:lnTo>
                    <a:pt x="0" y="20"/>
                  </a:lnTo>
                  <a:lnTo>
                    <a:pt x="16" y="16"/>
                  </a:lnTo>
                  <a:lnTo>
                    <a:pt x="22" y="21"/>
                  </a:lnTo>
                  <a:lnTo>
                    <a:pt x="24" y="19"/>
                  </a:lnTo>
                  <a:lnTo>
                    <a:pt x="28" y="9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44" name="Freeform 444"/>
            <p:cNvSpPr>
              <a:spLocks/>
            </p:cNvSpPr>
            <p:nvPr/>
          </p:nvSpPr>
          <p:spPr bwMode="auto">
            <a:xfrm>
              <a:off x="4733926" y="3162064"/>
              <a:ext cx="83888" cy="76456"/>
            </a:xfrm>
            <a:custGeom>
              <a:avLst/>
              <a:gdLst/>
              <a:ahLst/>
              <a:cxnLst>
                <a:cxn ang="0">
                  <a:pos x="42" y="5"/>
                </a:cxn>
                <a:cxn ang="0">
                  <a:pos x="45" y="20"/>
                </a:cxn>
                <a:cxn ang="0">
                  <a:pos x="43" y="28"/>
                </a:cxn>
                <a:cxn ang="0">
                  <a:pos x="35" y="34"/>
                </a:cxn>
                <a:cxn ang="0">
                  <a:pos x="33" y="44"/>
                </a:cxn>
                <a:cxn ang="0">
                  <a:pos x="22" y="38"/>
                </a:cxn>
                <a:cxn ang="0">
                  <a:pos x="0" y="0"/>
                </a:cxn>
                <a:cxn ang="0">
                  <a:pos x="42" y="5"/>
                </a:cxn>
              </a:cxnLst>
              <a:rect l="0" t="0" r="r" b="b"/>
              <a:pathLst>
                <a:path w="45" h="44">
                  <a:moveTo>
                    <a:pt x="42" y="5"/>
                  </a:moveTo>
                  <a:lnTo>
                    <a:pt x="45" y="20"/>
                  </a:lnTo>
                  <a:lnTo>
                    <a:pt x="43" y="28"/>
                  </a:lnTo>
                  <a:lnTo>
                    <a:pt x="35" y="34"/>
                  </a:lnTo>
                  <a:lnTo>
                    <a:pt x="33" y="44"/>
                  </a:lnTo>
                  <a:lnTo>
                    <a:pt x="22" y="38"/>
                  </a:lnTo>
                  <a:lnTo>
                    <a:pt x="0" y="0"/>
                  </a:lnTo>
                  <a:lnTo>
                    <a:pt x="42" y="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45" name="Freeform 446"/>
            <p:cNvSpPr>
              <a:spLocks/>
            </p:cNvSpPr>
            <p:nvPr/>
          </p:nvSpPr>
          <p:spPr bwMode="auto">
            <a:xfrm>
              <a:off x="4767481" y="3146425"/>
              <a:ext cx="115579" cy="107733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22" y="0"/>
                </a:cxn>
                <a:cxn ang="0">
                  <a:pos x="32" y="0"/>
                </a:cxn>
                <a:cxn ang="0">
                  <a:pos x="42" y="15"/>
                </a:cxn>
                <a:cxn ang="0">
                  <a:pos x="52" y="25"/>
                </a:cxn>
                <a:cxn ang="0">
                  <a:pos x="56" y="22"/>
                </a:cxn>
                <a:cxn ang="0">
                  <a:pos x="60" y="23"/>
                </a:cxn>
                <a:cxn ang="0">
                  <a:pos x="56" y="38"/>
                </a:cxn>
                <a:cxn ang="0">
                  <a:pos x="62" y="44"/>
                </a:cxn>
                <a:cxn ang="0">
                  <a:pos x="56" y="57"/>
                </a:cxn>
                <a:cxn ang="0">
                  <a:pos x="44" y="57"/>
                </a:cxn>
                <a:cxn ang="0">
                  <a:pos x="34" y="62"/>
                </a:cxn>
                <a:cxn ang="0">
                  <a:pos x="28" y="54"/>
                </a:cxn>
                <a:cxn ang="0">
                  <a:pos x="20" y="54"/>
                </a:cxn>
                <a:cxn ang="0">
                  <a:pos x="18" y="62"/>
                </a:cxn>
                <a:cxn ang="0">
                  <a:pos x="0" y="50"/>
                </a:cxn>
                <a:cxn ang="0">
                  <a:pos x="8" y="54"/>
                </a:cxn>
                <a:cxn ang="0">
                  <a:pos x="10" y="43"/>
                </a:cxn>
                <a:cxn ang="0">
                  <a:pos x="18" y="39"/>
                </a:cxn>
                <a:cxn ang="0">
                  <a:pos x="20" y="34"/>
                </a:cxn>
                <a:cxn ang="0">
                  <a:pos x="14" y="2"/>
                </a:cxn>
              </a:cxnLst>
              <a:rect l="0" t="0" r="r" b="b"/>
              <a:pathLst>
                <a:path w="62" h="62">
                  <a:moveTo>
                    <a:pt x="14" y="2"/>
                  </a:moveTo>
                  <a:lnTo>
                    <a:pt x="22" y="0"/>
                  </a:lnTo>
                  <a:lnTo>
                    <a:pt x="32" y="0"/>
                  </a:lnTo>
                  <a:lnTo>
                    <a:pt x="42" y="15"/>
                  </a:lnTo>
                  <a:lnTo>
                    <a:pt x="52" y="25"/>
                  </a:lnTo>
                  <a:lnTo>
                    <a:pt x="56" y="22"/>
                  </a:lnTo>
                  <a:lnTo>
                    <a:pt x="60" y="23"/>
                  </a:lnTo>
                  <a:lnTo>
                    <a:pt x="56" y="38"/>
                  </a:lnTo>
                  <a:lnTo>
                    <a:pt x="62" y="44"/>
                  </a:lnTo>
                  <a:lnTo>
                    <a:pt x="56" y="57"/>
                  </a:lnTo>
                  <a:lnTo>
                    <a:pt x="44" y="57"/>
                  </a:lnTo>
                  <a:lnTo>
                    <a:pt x="34" y="62"/>
                  </a:lnTo>
                  <a:lnTo>
                    <a:pt x="28" y="54"/>
                  </a:lnTo>
                  <a:lnTo>
                    <a:pt x="20" y="54"/>
                  </a:lnTo>
                  <a:lnTo>
                    <a:pt x="18" y="62"/>
                  </a:lnTo>
                  <a:lnTo>
                    <a:pt x="0" y="50"/>
                  </a:lnTo>
                  <a:lnTo>
                    <a:pt x="8" y="54"/>
                  </a:lnTo>
                  <a:lnTo>
                    <a:pt x="10" y="43"/>
                  </a:lnTo>
                  <a:lnTo>
                    <a:pt x="18" y="39"/>
                  </a:lnTo>
                  <a:lnTo>
                    <a:pt x="20" y="34"/>
                  </a:lnTo>
                  <a:lnTo>
                    <a:pt x="14" y="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46" name="Freeform 448"/>
            <p:cNvSpPr>
              <a:spLocks/>
            </p:cNvSpPr>
            <p:nvPr/>
          </p:nvSpPr>
          <p:spPr bwMode="auto">
            <a:xfrm>
              <a:off x="4832726" y="3254159"/>
              <a:ext cx="50333" cy="46916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0" y="20"/>
                </a:cxn>
                <a:cxn ang="0">
                  <a:pos x="8" y="27"/>
                </a:cxn>
                <a:cxn ang="0">
                  <a:pos x="20" y="25"/>
                </a:cxn>
                <a:cxn ang="0">
                  <a:pos x="21" y="18"/>
                </a:cxn>
                <a:cxn ang="0">
                  <a:pos x="27" y="12"/>
                </a:cxn>
                <a:cxn ang="0">
                  <a:pos x="25" y="0"/>
                </a:cxn>
                <a:cxn ang="0">
                  <a:pos x="15" y="1"/>
                </a:cxn>
                <a:cxn ang="0">
                  <a:pos x="4" y="6"/>
                </a:cxn>
              </a:cxnLst>
              <a:rect l="0" t="0" r="r" b="b"/>
              <a:pathLst>
                <a:path w="27" h="27">
                  <a:moveTo>
                    <a:pt x="4" y="6"/>
                  </a:moveTo>
                  <a:lnTo>
                    <a:pt x="0" y="20"/>
                  </a:lnTo>
                  <a:lnTo>
                    <a:pt x="8" y="27"/>
                  </a:lnTo>
                  <a:lnTo>
                    <a:pt x="20" y="25"/>
                  </a:lnTo>
                  <a:lnTo>
                    <a:pt x="21" y="18"/>
                  </a:lnTo>
                  <a:lnTo>
                    <a:pt x="27" y="12"/>
                  </a:lnTo>
                  <a:lnTo>
                    <a:pt x="25" y="0"/>
                  </a:lnTo>
                  <a:lnTo>
                    <a:pt x="15" y="1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47" name="Freeform 450"/>
            <p:cNvSpPr>
              <a:spLocks/>
            </p:cNvSpPr>
            <p:nvPr/>
          </p:nvSpPr>
          <p:spPr bwMode="auto">
            <a:xfrm>
              <a:off x="4866281" y="3546082"/>
              <a:ext cx="296404" cy="260645"/>
            </a:xfrm>
            <a:custGeom>
              <a:avLst/>
              <a:gdLst/>
              <a:ahLst/>
              <a:cxnLst>
                <a:cxn ang="0">
                  <a:pos x="11" y="3"/>
                </a:cxn>
                <a:cxn ang="0">
                  <a:pos x="23" y="0"/>
                </a:cxn>
                <a:cxn ang="0">
                  <a:pos x="62" y="10"/>
                </a:cxn>
                <a:cxn ang="0">
                  <a:pos x="71" y="6"/>
                </a:cxn>
                <a:cxn ang="0">
                  <a:pos x="101" y="3"/>
                </a:cxn>
                <a:cxn ang="0">
                  <a:pos x="123" y="6"/>
                </a:cxn>
                <a:cxn ang="0">
                  <a:pos x="126" y="6"/>
                </a:cxn>
                <a:cxn ang="0">
                  <a:pos x="135" y="0"/>
                </a:cxn>
                <a:cxn ang="0">
                  <a:pos x="141" y="3"/>
                </a:cxn>
                <a:cxn ang="0">
                  <a:pos x="135" y="10"/>
                </a:cxn>
                <a:cxn ang="0">
                  <a:pos x="142" y="39"/>
                </a:cxn>
                <a:cxn ang="0">
                  <a:pos x="136" y="60"/>
                </a:cxn>
                <a:cxn ang="0">
                  <a:pos x="132" y="54"/>
                </a:cxn>
                <a:cxn ang="0">
                  <a:pos x="125" y="52"/>
                </a:cxn>
                <a:cxn ang="0">
                  <a:pos x="119" y="42"/>
                </a:cxn>
                <a:cxn ang="0">
                  <a:pos x="116" y="30"/>
                </a:cxn>
                <a:cxn ang="0">
                  <a:pos x="108" y="27"/>
                </a:cxn>
                <a:cxn ang="0">
                  <a:pos x="110" y="36"/>
                </a:cxn>
                <a:cxn ang="0">
                  <a:pos x="159" y="130"/>
                </a:cxn>
                <a:cxn ang="0">
                  <a:pos x="156" y="133"/>
                </a:cxn>
                <a:cxn ang="0">
                  <a:pos x="149" y="133"/>
                </a:cxn>
                <a:cxn ang="0">
                  <a:pos x="149" y="139"/>
                </a:cxn>
                <a:cxn ang="0">
                  <a:pos x="133" y="142"/>
                </a:cxn>
                <a:cxn ang="0">
                  <a:pos x="129" y="150"/>
                </a:cxn>
                <a:cxn ang="0">
                  <a:pos x="120" y="150"/>
                </a:cxn>
                <a:cxn ang="0">
                  <a:pos x="116" y="144"/>
                </a:cxn>
                <a:cxn ang="0">
                  <a:pos x="7" y="144"/>
                </a:cxn>
                <a:cxn ang="0">
                  <a:pos x="7" y="40"/>
                </a:cxn>
                <a:cxn ang="0">
                  <a:pos x="0" y="34"/>
                </a:cxn>
                <a:cxn ang="0">
                  <a:pos x="0" y="27"/>
                </a:cxn>
                <a:cxn ang="0">
                  <a:pos x="6" y="22"/>
                </a:cxn>
                <a:cxn ang="0">
                  <a:pos x="6" y="14"/>
                </a:cxn>
                <a:cxn ang="0">
                  <a:pos x="7" y="3"/>
                </a:cxn>
                <a:cxn ang="0">
                  <a:pos x="11" y="3"/>
                </a:cxn>
              </a:cxnLst>
              <a:rect l="0" t="0" r="r" b="b"/>
              <a:pathLst>
                <a:path w="159" h="150">
                  <a:moveTo>
                    <a:pt x="11" y="3"/>
                  </a:moveTo>
                  <a:lnTo>
                    <a:pt x="23" y="0"/>
                  </a:lnTo>
                  <a:lnTo>
                    <a:pt x="62" y="10"/>
                  </a:lnTo>
                  <a:lnTo>
                    <a:pt x="71" y="6"/>
                  </a:lnTo>
                  <a:lnTo>
                    <a:pt x="101" y="3"/>
                  </a:lnTo>
                  <a:lnTo>
                    <a:pt x="123" y="6"/>
                  </a:lnTo>
                  <a:lnTo>
                    <a:pt x="126" y="6"/>
                  </a:lnTo>
                  <a:lnTo>
                    <a:pt x="135" y="0"/>
                  </a:lnTo>
                  <a:lnTo>
                    <a:pt x="141" y="3"/>
                  </a:lnTo>
                  <a:lnTo>
                    <a:pt x="135" y="10"/>
                  </a:lnTo>
                  <a:lnTo>
                    <a:pt x="142" y="39"/>
                  </a:lnTo>
                  <a:lnTo>
                    <a:pt x="136" y="60"/>
                  </a:lnTo>
                  <a:lnTo>
                    <a:pt x="132" y="54"/>
                  </a:lnTo>
                  <a:lnTo>
                    <a:pt x="125" y="52"/>
                  </a:lnTo>
                  <a:lnTo>
                    <a:pt x="119" y="42"/>
                  </a:lnTo>
                  <a:lnTo>
                    <a:pt x="116" y="30"/>
                  </a:lnTo>
                  <a:lnTo>
                    <a:pt x="108" y="27"/>
                  </a:lnTo>
                  <a:lnTo>
                    <a:pt x="110" y="36"/>
                  </a:lnTo>
                  <a:lnTo>
                    <a:pt x="159" y="130"/>
                  </a:lnTo>
                  <a:lnTo>
                    <a:pt x="156" y="133"/>
                  </a:lnTo>
                  <a:lnTo>
                    <a:pt x="149" y="133"/>
                  </a:lnTo>
                  <a:lnTo>
                    <a:pt x="149" y="139"/>
                  </a:lnTo>
                  <a:lnTo>
                    <a:pt x="133" y="142"/>
                  </a:lnTo>
                  <a:lnTo>
                    <a:pt x="129" y="150"/>
                  </a:lnTo>
                  <a:lnTo>
                    <a:pt x="120" y="150"/>
                  </a:lnTo>
                  <a:lnTo>
                    <a:pt x="116" y="144"/>
                  </a:lnTo>
                  <a:lnTo>
                    <a:pt x="7" y="144"/>
                  </a:lnTo>
                  <a:lnTo>
                    <a:pt x="7" y="40"/>
                  </a:lnTo>
                  <a:lnTo>
                    <a:pt x="0" y="34"/>
                  </a:lnTo>
                  <a:lnTo>
                    <a:pt x="0" y="27"/>
                  </a:lnTo>
                  <a:lnTo>
                    <a:pt x="6" y="22"/>
                  </a:lnTo>
                  <a:lnTo>
                    <a:pt x="6" y="14"/>
                  </a:lnTo>
                  <a:lnTo>
                    <a:pt x="7" y="3"/>
                  </a:lnTo>
                  <a:lnTo>
                    <a:pt x="11" y="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48" name="Freeform 452"/>
            <p:cNvSpPr>
              <a:spLocks/>
            </p:cNvSpPr>
            <p:nvPr/>
          </p:nvSpPr>
          <p:spPr bwMode="auto">
            <a:xfrm>
              <a:off x="4471077" y="3514804"/>
              <a:ext cx="411983" cy="352740"/>
            </a:xfrm>
            <a:custGeom>
              <a:avLst/>
              <a:gdLst/>
              <a:ahLst/>
              <a:cxnLst>
                <a:cxn ang="0">
                  <a:pos x="221" y="169"/>
                </a:cxn>
                <a:cxn ang="0">
                  <a:pos x="221" y="198"/>
                </a:cxn>
                <a:cxn ang="0">
                  <a:pos x="207" y="198"/>
                </a:cxn>
                <a:cxn ang="0">
                  <a:pos x="207" y="203"/>
                </a:cxn>
                <a:cxn ang="0">
                  <a:pos x="94" y="147"/>
                </a:cxn>
                <a:cxn ang="0">
                  <a:pos x="82" y="152"/>
                </a:cxn>
                <a:cxn ang="0">
                  <a:pos x="72" y="151"/>
                </a:cxn>
                <a:cxn ang="0">
                  <a:pos x="67" y="148"/>
                </a:cxn>
                <a:cxn ang="0">
                  <a:pos x="34" y="145"/>
                </a:cxn>
                <a:cxn ang="0">
                  <a:pos x="24" y="132"/>
                </a:cxn>
                <a:cxn ang="0">
                  <a:pos x="16" y="132"/>
                </a:cxn>
                <a:cxn ang="0">
                  <a:pos x="16" y="120"/>
                </a:cxn>
                <a:cxn ang="0">
                  <a:pos x="3" y="111"/>
                </a:cxn>
                <a:cxn ang="0">
                  <a:pos x="6" y="101"/>
                </a:cxn>
                <a:cxn ang="0">
                  <a:pos x="3" y="53"/>
                </a:cxn>
                <a:cxn ang="0">
                  <a:pos x="0" y="49"/>
                </a:cxn>
                <a:cxn ang="0">
                  <a:pos x="10" y="42"/>
                </a:cxn>
                <a:cxn ang="0">
                  <a:pos x="13" y="37"/>
                </a:cxn>
                <a:cxn ang="0">
                  <a:pos x="10" y="24"/>
                </a:cxn>
                <a:cxn ang="0">
                  <a:pos x="25" y="13"/>
                </a:cxn>
                <a:cxn ang="0">
                  <a:pos x="24" y="0"/>
                </a:cxn>
                <a:cxn ang="0">
                  <a:pos x="46" y="0"/>
                </a:cxn>
                <a:cxn ang="0">
                  <a:pos x="55" y="8"/>
                </a:cxn>
                <a:cxn ang="0">
                  <a:pos x="73" y="7"/>
                </a:cxn>
                <a:cxn ang="0">
                  <a:pos x="79" y="12"/>
                </a:cxn>
                <a:cxn ang="0">
                  <a:pos x="79" y="24"/>
                </a:cxn>
                <a:cxn ang="0">
                  <a:pos x="85" y="27"/>
                </a:cxn>
                <a:cxn ang="0">
                  <a:pos x="93" y="27"/>
                </a:cxn>
                <a:cxn ang="0">
                  <a:pos x="115" y="35"/>
                </a:cxn>
                <a:cxn ang="0">
                  <a:pos x="121" y="42"/>
                </a:cxn>
                <a:cxn ang="0">
                  <a:pos x="138" y="42"/>
                </a:cxn>
                <a:cxn ang="0">
                  <a:pos x="147" y="32"/>
                </a:cxn>
                <a:cxn ang="0">
                  <a:pos x="147" y="24"/>
                </a:cxn>
                <a:cxn ang="0">
                  <a:pos x="142" y="18"/>
                </a:cxn>
                <a:cxn ang="0">
                  <a:pos x="157" y="7"/>
                </a:cxn>
                <a:cxn ang="0">
                  <a:pos x="173" y="3"/>
                </a:cxn>
                <a:cxn ang="0">
                  <a:pos x="183" y="3"/>
                </a:cxn>
                <a:cxn ang="0">
                  <a:pos x="192" y="12"/>
                </a:cxn>
                <a:cxn ang="0">
                  <a:pos x="210" y="18"/>
                </a:cxn>
                <a:cxn ang="0">
                  <a:pos x="221" y="24"/>
                </a:cxn>
                <a:cxn ang="0">
                  <a:pos x="219" y="35"/>
                </a:cxn>
                <a:cxn ang="0">
                  <a:pos x="219" y="44"/>
                </a:cxn>
                <a:cxn ang="0">
                  <a:pos x="214" y="49"/>
                </a:cxn>
                <a:cxn ang="0">
                  <a:pos x="214" y="55"/>
                </a:cxn>
                <a:cxn ang="0">
                  <a:pos x="221" y="62"/>
                </a:cxn>
                <a:cxn ang="0">
                  <a:pos x="221" y="169"/>
                </a:cxn>
              </a:cxnLst>
              <a:rect l="0" t="0" r="r" b="b"/>
              <a:pathLst>
                <a:path w="221" h="203">
                  <a:moveTo>
                    <a:pt x="221" y="169"/>
                  </a:moveTo>
                  <a:lnTo>
                    <a:pt x="221" y="198"/>
                  </a:lnTo>
                  <a:lnTo>
                    <a:pt x="207" y="198"/>
                  </a:lnTo>
                  <a:lnTo>
                    <a:pt x="207" y="203"/>
                  </a:lnTo>
                  <a:lnTo>
                    <a:pt x="94" y="147"/>
                  </a:lnTo>
                  <a:lnTo>
                    <a:pt x="82" y="152"/>
                  </a:lnTo>
                  <a:lnTo>
                    <a:pt x="72" y="151"/>
                  </a:lnTo>
                  <a:lnTo>
                    <a:pt x="67" y="148"/>
                  </a:lnTo>
                  <a:lnTo>
                    <a:pt x="34" y="145"/>
                  </a:lnTo>
                  <a:lnTo>
                    <a:pt x="24" y="132"/>
                  </a:lnTo>
                  <a:lnTo>
                    <a:pt x="16" y="132"/>
                  </a:lnTo>
                  <a:lnTo>
                    <a:pt x="16" y="120"/>
                  </a:lnTo>
                  <a:lnTo>
                    <a:pt x="3" y="111"/>
                  </a:lnTo>
                  <a:lnTo>
                    <a:pt x="6" y="101"/>
                  </a:lnTo>
                  <a:lnTo>
                    <a:pt x="3" y="53"/>
                  </a:lnTo>
                  <a:lnTo>
                    <a:pt x="0" y="49"/>
                  </a:lnTo>
                  <a:lnTo>
                    <a:pt x="10" y="42"/>
                  </a:lnTo>
                  <a:lnTo>
                    <a:pt x="13" y="37"/>
                  </a:lnTo>
                  <a:lnTo>
                    <a:pt x="10" y="24"/>
                  </a:lnTo>
                  <a:lnTo>
                    <a:pt x="25" y="13"/>
                  </a:lnTo>
                  <a:lnTo>
                    <a:pt x="24" y="0"/>
                  </a:lnTo>
                  <a:lnTo>
                    <a:pt x="46" y="0"/>
                  </a:lnTo>
                  <a:lnTo>
                    <a:pt x="55" y="8"/>
                  </a:lnTo>
                  <a:lnTo>
                    <a:pt x="73" y="7"/>
                  </a:lnTo>
                  <a:lnTo>
                    <a:pt x="79" y="12"/>
                  </a:lnTo>
                  <a:lnTo>
                    <a:pt x="79" y="24"/>
                  </a:lnTo>
                  <a:lnTo>
                    <a:pt x="85" y="27"/>
                  </a:lnTo>
                  <a:lnTo>
                    <a:pt x="93" y="27"/>
                  </a:lnTo>
                  <a:lnTo>
                    <a:pt x="115" y="35"/>
                  </a:lnTo>
                  <a:lnTo>
                    <a:pt x="121" y="42"/>
                  </a:lnTo>
                  <a:lnTo>
                    <a:pt x="138" y="42"/>
                  </a:lnTo>
                  <a:lnTo>
                    <a:pt x="147" y="32"/>
                  </a:lnTo>
                  <a:lnTo>
                    <a:pt x="147" y="24"/>
                  </a:lnTo>
                  <a:lnTo>
                    <a:pt x="142" y="18"/>
                  </a:lnTo>
                  <a:lnTo>
                    <a:pt x="157" y="7"/>
                  </a:lnTo>
                  <a:lnTo>
                    <a:pt x="173" y="3"/>
                  </a:lnTo>
                  <a:lnTo>
                    <a:pt x="183" y="3"/>
                  </a:lnTo>
                  <a:lnTo>
                    <a:pt x="192" y="12"/>
                  </a:lnTo>
                  <a:lnTo>
                    <a:pt x="210" y="18"/>
                  </a:lnTo>
                  <a:lnTo>
                    <a:pt x="221" y="24"/>
                  </a:lnTo>
                  <a:lnTo>
                    <a:pt x="219" y="35"/>
                  </a:lnTo>
                  <a:lnTo>
                    <a:pt x="219" y="44"/>
                  </a:lnTo>
                  <a:lnTo>
                    <a:pt x="214" y="49"/>
                  </a:lnTo>
                  <a:lnTo>
                    <a:pt x="214" y="55"/>
                  </a:lnTo>
                  <a:lnTo>
                    <a:pt x="221" y="62"/>
                  </a:lnTo>
                  <a:lnTo>
                    <a:pt x="221" y="16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49" name="Freeform 454"/>
            <p:cNvSpPr>
              <a:spLocks/>
            </p:cNvSpPr>
            <p:nvPr/>
          </p:nvSpPr>
          <p:spPr bwMode="auto">
            <a:xfrm>
              <a:off x="4420744" y="3377530"/>
              <a:ext cx="98802" cy="213729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14" y="20"/>
                </a:cxn>
                <a:cxn ang="0">
                  <a:pos x="10" y="30"/>
                </a:cxn>
                <a:cxn ang="0">
                  <a:pos x="13" y="48"/>
                </a:cxn>
                <a:cxn ang="0">
                  <a:pos x="0" y="64"/>
                </a:cxn>
                <a:cxn ang="0">
                  <a:pos x="25" y="90"/>
                </a:cxn>
                <a:cxn ang="0">
                  <a:pos x="30" y="115"/>
                </a:cxn>
                <a:cxn ang="0">
                  <a:pos x="30" y="123"/>
                </a:cxn>
                <a:cxn ang="0">
                  <a:pos x="38" y="117"/>
                </a:cxn>
                <a:cxn ang="0">
                  <a:pos x="41" y="112"/>
                </a:cxn>
                <a:cxn ang="0">
                  <a:pos x="38" y="98"/>
                </a:cxn>
                <a:cxn ang="0">
                  <a:pos x="53" y="87"/>
                </a:cxn>
                <a:cxn ang="0">
                  <a:pos x="52" y="75"/>
                </a:cxn>
                <a:cxn ang="0">
                  <a:pos x="50" y="69"/>
                </a:cxn>
                <a:cxn ang="0">
                  <a:pos x="41" y="64"/>
                </a:cxn>
                <a:cxn ang="0">
                  <a:pos x="33" y="64"/>
                </a:cxn>
                <a:cxn ang="0">
                  <a:pos x="33" y="53"/>
                </a:cxn>
                <a:cxn ang="0">
                  <a:pos x="41" y="52"/>
                </a:cxn>
                <a:cxn ang="0">
                  <a:pos x="48" y="40"/>
                </a:cxn>
                <a:cxn ang="0">
                  <a:pos x="48" y="36"/>
                </a:cxn>
                <a:cxn ang="0">
                  <a:pos x="45" y="25"/>
                </a:cxn>
                <a:cxn ang="0">
                  <a:pos x="41" y="22"/>
                </a:cxn>
                <a:cxn ang="0">
                  <a:pos x="48" y="14"/>
                </a:cxn>
                <a:cxn ang="0">
                  <a:pos x="45" y="12"/>
                </a:cxn>
                <a:cxn ang="0">
                  <a:pos x="38" y="14"/>
                </a:cxn>
                <a:cxn ang="0">
                  <a:pos x="30" y="0"/>
                </a:cxn>
                <a:cxn ang="0">
                  <a:pos x="14" y="9"/>
                </a:cxn>
              </a:cxnLst>
              <a:rect l="0" t="0" r="r" b="b"/>
              <a:pathLst>
                <a:path w="53" h="123">
                  <a:moveTo>
                    <a:pt x="14" y="9"/>
                  </a:moveTo>
                  <a:lnTo>
                    <a:pt x="14" y="20"/>
                  </a:lnTo>
                  <a:lnTo>
                    <a:pt x="10" y="30"/>
                  </a:lnTo>
                  <a:lnTo>
                    <a:pt x="13" y="48"/>
                  </a:lnTo>
                  <a:lnTo>
                    <a:pt x="0" y="64"/>
                  </a:lnTo>
                  <a:lnTo>
                    <a:pt x="25" y="90"/>
                  </a:lnTo>
                  <a:lnTo>
                    <a:pt x="30" y="115"/>
                  </a:lnTo>
                  <a:lnTo>
                    <a:pt x="30" y="123"/>
                  </a:lnTo>
                  <a:lnTo>
                    <a:pt x="38" y="117"/>
                  </a:lnTo>
                  <a:lnTo>
                    <a:pt x="41" y="112"/>
                  </a:lnTo>
                  <a:lnTo>
                    <a:pt x="38" y="98"/>
                  </a:lnTo>
                  <a:lnTo>
                    <a:pt x="53" y="87"/>
                  </a:lnTo>
                  <a:lnTo>
                    <a:pt x="52" y="75"/>
                  </a:lnTo>
                  <a:lnTo>
                    <a:pt x="50" y="69"/>
                  </a:lnTo>
                  <a:lnTo>
                    <a:pt x="41" y="64"/>
                  </a:lnTo>
                  <a:lnTo>
                    <a:pt x="33" y="64"/>
                  </a:lnTo>
                  <a:lnTo>
                    <a:pt x="33" y="53"/>
                  </a:lnTo>
                  <a:lnTo>
                    <a:pt x="41" y="52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5" y="25"/>
                  </a:lnTo>
                  <a:lnTo>
                    <a:pt x="41" y="22"/>
                  </a:lnTo>
                  <a:lnTo>
                    <a:pt x="48" y="14"/>
                  </a:lnTo>
                  <a:lnTo>
                    <a:pt x="45" y="12"/>
                  </a:lnTo>
                  <a:lnTo>
                    <a:pt x="38" y="14"/>
                  </a:lnTo>
                  <a:lnTo>
                    <a:pt x="30" y="0"/>
                  </a:lnTo>
                  <a:lnTo>
                    <a:pt x="14" y="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50" name="Freeform 456"/>
            <p:cNvSpPr>
              <a:spLocks/>
            </p:cNvSpPr>
            <p:nvPr/>
          </p:nvSpPr>
          <p:spPr bwMode="auto">
            <a:xfrm>
              <a:off x="3991984" y="3393170"/>
              <a:ext cx="544339" cy="474374"/>
            </a:xfrm>
            <a:custGeom>
              <a:avLst/>
              <a:gdLst/>
              <a:ahLst/>
              <a:cxnLst>
                <a:cxn ang="0">
                  <a:pos x="93" y="34"/>
                </a:cxn>
                <a:cxn ang="0">
                  <a:pos x="93" y="43"/>
                </a:cxn>
                <a:cxn ang="0">
                  <a:pos x="97" y="53"/>
                </a:cxn>
                <a:cxn ang="0">
                  <a:pos x="94" y="69"/>
                </a:cxn>
                <a:cxn ang="0">
                  <a:pos x="96" y="74"/>
                </a:cxn>
                <a:cxn ang="0">
                  <a:pos x="77" y="92"/>
                </a:cxn>
                <a:cxn ang="0">
                  <a:pos x="57" y="105"/>
                </a:cxn>
                <a:cxn ang="0">
                  <a:pos x="48" y="117"/>
                </a:cxn>
                <a:cxn ang="0">
                  <a:pos x="39" y="117"/>
                </a:cxn>
                <a:cxn ang="0">
                  <a:pos x="30" y="120"/>
                </a:cxn>
                <a:cxn ang="0">
                  <a:pos x="28" y="124"/>
                </a:cxn>
                <a:cxn ang="0">
                  <a:pos x="13" y="130"/>
                </a:cxn>
                <a:cxn ang="0">
                  <a:pos x="0" y="130"/>
                </a:cxn>
                <a:cxn ang="0">
                  <a:pos x="0" y="159"/>
                </a:cxn>
                <a:cxn ang="0">
                  <a:pos x="34" y="181"/>
                </a:cxn>
                <a:cxn ang="0">
                  <a:pos x="152" y="258"/>
                </a:cxn>
                <a:cxn ang="0">
                  <a:pos x="167" y="258"/>
                </a:cxn>
                <a:cxn ang="0">
                  <a:pos x="172" y="262"/>
                </a:cxn>
                <a:cxn ang="0">
                  <a:pos x="172" y="273"/>
                </a:cxn>
                <a:cxn ang="0">
                  <a:pos x="185" y="273"/>
                </a:cxn>
                <a:cxn ang="0">
                  <a:pos x="209" y="271"/>
                </a:cxn>
                <a:cxn ang="0">
                  <a:pos x="292" y="210"/>
                </a:cxn>
                <a:cxn ang="0">
                  <a:pos x="283" y="196"/>
                </a:cxn>
                <a:cxn ang="0">
                  <a:pos x="275" y="196"/>
                </a:cxn>
                <a:cxn ang="0">
                  <a:pos x="275" y="184"/>
                </a:cxn>
                <a:cxn ang="0">
                  <a:pos x="262" y="176"/>
                </a:cxn>
                <a:cxn ang="0">
                  <a:pos x="265" y="166"/>
                </a:cxn>
                <a:cxn ang="0">
                  <a:pos x="262" y="118"/>
                </a:cxn>
                <a:cxn ang="0">
                  <a:pos x="259" y="113"/>
                </a:cxn>
                <a:cxn ang="0">
                  <a:pos x="259" y="105"/>
                </a:cxn>
                <a:cxn ang="0">
                  <a:pos x="255" y="81"/>
                </a:cxn>
                <a:cxn ang="0">
                  <a:pos x="228" y="55"/>
                </a:cxn>
                <a:cxn ang="0">
                  <a:pos x="241" y="39"/>
                </a:cxn>
                <a:cxn ang="0">
                  <a:pos x="239" y="21"/>
                </a:cxn>
                <a:cxn ang="0">
                  <a:pos x="242" y="11"/>
                </a:cxn>
                <a:cxn ang="0">
                  <a:pos x="241" y="0"/>
                </a:cxn>
                <a:cxn ang="0">
                  <a:pos x="219" y="1"/>
                </a:cxn>
                <a:cxn ang="0">
                  <a:pos x="179" y="1"/>
                </a:cxn>
                <a:cxn ang="0">
                  <a:pos x="137" y="11"/>
                </a:cxn>
                <a:cxn ang="0">
                  <a:pos x="104" y="21"/>
                </a:cxn>
                <a:cxn ang="0">
                  <a:pos x="93" y="34"/>
                </a:cxn>
              </a:cxnLst>
              <a:rect l="0" t="0" r="r" b="b"/>
              <a:pathLst>
                <a:path w="292" h="273">
                  <a:moveTo>
                    <a:pt x="93" y="34"/>
                  </a:moveTo>
                  <a:lnTo>
                    <a:pt x="93" y="43"/>
                  </a:lnTo>
                  <a:lnTo>
                    <a:pt x="97" y="53"/>
                  </a:lnTo>
                  <a:lnTo>
                    <a:pt x="94" y="69"/>
                  </a:lnTo>
                  <a:lnTo>
                    <a:pt x="96" y="74"/>
                  </a:lnTo>
                  <a:lnTo>
                    <a:pt x="77" y="92"/>
                  </a:lnTo>
                  <a:lnTo>
                    <a:pt x="57" y="105"/>
                  </a:lnTo>
                  <a:lnTo>
                    <a:pt x="48" y="117"/>
                  </a:lnTo>
                  <a:lnTo>
                    <a:pt x="39" y="117"/>
                  </a:lnTo>
                  <a:lnTo>
                    <a:pt x="30" y="120"/>
                  </a:lnTo>
                  <a:lnTo>
                    <a:pt x="28" y="124"/>
                  </a:lnTo>
                  <a:lnTo>
                    <a:pt x="13" y="130"/>
                  </a:lnTo>
                  <a:lnTo>
                    <a:pt x="0" y="130"/>
                  </a:lnTo>
                  <a:lnTo>
                    <a:pt x="0" y="159"/>
                  </a:lnTo>
                  <a:lnTo>
                    <a:pt x="34" y="181"/>
                  </a:lnTo>
                  <a:lnTo>
                    <a:pt x="152" y="258"/>
                  </a:lnTo>
                  <a:lnTo>
                    <a:pt x="167" y="258"/>
                  </a:lnTo>
                  <a:lnTo>
                    <a:pt x="172" y="262"/>
                  </a:lnTo>
                  <a:lnTo>
                    <a:pt x="172" y="273"/>
                  </a:lnTo>
                  <a:lnTo>
                    <a:pt x="185" y="273"/>
                  </a:lnTo>
                  <a:lnTo>
                    <a:pt x="209" y="271"/>
                  </a:lnTo>
                  <a:lnTo>
                    <a:pt x="292" y="210"/>
                  </a:lnTo>
                  <a:lnTo>
                    <a:pt x="283" y="196"/>
                  </a:lnTo>
                  <a:lnTo>
                    <a:pt x="275" y="196"/>
                  </a:lnTo>
                  <a:lnTo>
                    <a:pt x="275" y="184"/>
                  </a:lnTo>
                  <a:lnTo>
                    <a:pt x="262" y="176"/>
                  </a:lnTo>
                  <a:lnTo>
                    <a:pt x="265" y="166"/>
                  </a:lnTo>
                  <a:lnTo>
                    <a:pt x="262" y="118"/>
                  </a:lnTo>
                  <a:lnTo>
                    <a:pt x="259" y="113"/>
                  </a:lnTo>
                  <a:lnTo>
                    <a:pt x="259" y="105"/>
                  </a:lnTo>
                  <a:lnTo>
                    <a:pt x="255" y="81"/>
                  </a:lnTo>
                  <a:lnTo>
                    <a:pt x="228" y="55"/>
                  </a:lnTo>
                  <a:lnTo>
                    <a:pt x="241" y="39"/>
                  </a:lnTo>
                  <a:lnTo>
                    <a:pt x="239" y="21"/>
                  </a:lnTo>
                  <a:lnTo>
                    <a:pt x="242" y="11"/>
                  </a:lnTo>
                  <a:lnTo>
                    <a:pt x="241" y="0"/>
                  </a:lnTo>
                  <a:lnTo>
                    <a:pt x="219" y="1"/>
                  </a:lnTo>
                  <a:lnTo>
                    <a:pt x="179" y="1"/>
                  </a:lnTo>
                  <a:lnTo>
                    <a:pt x="137" y="11"/>
                  </a:lnTo>
                  <a:lnTo>
                    <a:pt x="104" y="21"/>
                  </a:lnTo>
                  <a:lnTo>
                    <a:pt x="93" y="3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51" name="Freeform 458"/>
            <p:cNvSpPr>
              <a:spLocks/>
            </p:cNvSpPr>
            <p:nvPr/>
          </p:nvSpPr>
          <p:spPr bwMode="auto">
            <a:xfrm>
              <a:off x="3878269" y="3438348"/>
              <a:ext cx="296404" cy="215467"/>
            </a:xfrm>
            <a:custGeom>
              <a:avLst/>
              <a:gdLst/>
              <a:ahLst/>
              <a:cxnLst>
                <a:cxn ang="0">
                  <a:pos x="65" y="103"/>
                </a:cxn>
                <a:cxn ang="0">
                  <a:pos x="77" y="103"/>
                </a:cxn>
                <a:cxn ang="0">
                  <a:pos x="91" y="98"/>
                </a:cxn>
                <a:cxn ang="0">
                  <a:pos x="94" y="94"/>
                </a:cxn>
                <a:cxn ang="0">
                  <a:pos x="103" y="91"/>
                </a:cxn>
                <a:cxn ang="0">
                  <a:pos x="111" y="91"/>
                </a:cxn>
                <a:cxn ang="0">
                  <a:pos x="120" y="79"/>
                </a:cxn>
                <a:cxn ang="0">
                  <a:pos x="140" y="66"/>
                </a:cxn>
                <a:cxn ang="0">
                  <a:pos x="158" y="49"/>
                </a:cxn>
                <a:cxn ang="0">
                  <a:pos x="157" y="44"/>
                </a:cxn>
                <a:cxn ang="0">
                  <a:pos x="159" y="28"/>
                </a:cxn>
                <a:cxn ang="0">
                  <a:pos x="155" y="19"/>
                </a:cxn>
                <a:cxn ang="0">
                  <a:pos x="155" y="10"/>
                </a:cxn>
                <a:cxn ang="0">
                  <a:pos x="143" y="10"/>
                </a:cxn>
                <a:cxn ang="0">
                  <a:pos x="140" y="7"/>
                </a:cxn>
                <a:cxn ang="0">
                  <a:pos x="129" y="7"/>
                </a:cxn>
                <a:cxn ang="0">
                  <a:pos x="116" y="10"/>
                </a:cxn>
                <a:cxn ang="0">
                  <a:pos x="116" y="4"/>
                </a:cxn>
                <a:cxn ang="0">
                  <a:pos x="100" y="0"/>
                </a:cxn>
                <a:cxn ang="0">
                  <a:pos x="94" y="7"/>
                </a:cxn>
                <a:cxn ang="0">
                  <a:pos x="94" y="16"/>
                </a:cxn>
                <a:cxn ang="0">
                  <a:pos x="77" y="37"/>
                </a:cxn>
                <a:cxn ang="0">
                  <a:pos x="71" y="35"/>
                </a:cxn>
                <a:cxn ang="0">
                  <a:pos x="53" y="46"/>
                </a:cxn>
                <a:cxn ang="0">
                  <a:pos x="53" y="57"/>
                </a:cxn>
                <a:cxn ang="0">
                  <a:pos x="48" y="62"/>
                </a:cxn>
                <a:cxn ang="0">
                  <a:pos x="48" y="93"/>
                </a:cxn>
                <a:cxn ang="0">
                  <a:pos x="39" y="94"/>
                </a:cxn>
                <a:cxn ang="0">
                  <a:pos x="19" y="116"/>
                </a:cxn>
                <a:cxn ang="0">
                  <a:pos x="3" y="118"/>
                </a:cxn>
                <a:cxn ang="0">
                  <a:pos x="0" y="124"/>
                </a:cxn>
                <a:cxn ang="0">
                  <a:pos x="65" y="124"/>
                </a:cxn>
                <a:cxn ang="0">
                  <a:pos x="65" y="103"/>
                </a:cxn>
              </a:cxnLst>
              <a:rect l="0" t="0" r="r" b="b"/>
              <a:pathLst>
                <a:path w="159" h="124">
                  <a:moveTo>
                    <a:pt x="65" y="103"/>
                  </a:moveTo>
                  <a:lnTo>
                    <a:pt x="77" y="103"/>
                  </a:lnTo>
                  <a:lnTo>
                    <a:pt x="91" y="98"/>
                  </a:lnTo>
                  <a:lnTo>
                    <a:pt x="94" y="94"/>
                  </a:lnTo>
                  <a:lnTo>
                    <a:pt x="103" y="91"/>
                  </a:lnTo>
                  <a:lnTo>
                    <a:pt x="111" y="91"/>
                  </a:lnTo>
                  <a:lnTo>
                    <a:pt x="120" y="79"/>
                  </a:lnTo>
                  <a:lnTo>
                    <a:pt x="140" y="66"/>
                  </a:lnTo>
                  <a:lnTo>
                    <a:pt x="158" y="49"/>
                  </a:lnTo>
                  <a:lnTo>
                    <a:pt x="157" y="44"/>
                  </a:lnTo>
                  <a:lnTo>
                    <a:pt x="159" y="28"/>
                  </a:lnTo>
                  <a:lnTo>
                    <a:pt x="155" y="19"/>
                  </a:lnTo>
                  <a:lnTo>
                    <a:pt x="155" y="10"/>
                  </a:lnTo>
                  <a:lnTo>
                    <a:pt x="143" y="10"/>
                  </a:lnTo>
                  <a:lnTo>
                    <a:pt x="140" y="7"/>
                  </a:lnTo>
                  <a:lnTo>
                    <a:pt x="129" y="7"/>
                  </a:lnTo>
                  <a:lnTo>
                    <a:pt x="116" y="10"/>
                  </a:lnTo>
                  <a:lnTo>
                    <a:pt x="116" y="4"/>
                  </a:lnTo>
                  <a:lnTo>
                    <a:pt x="100" y="0"/>
                  </a:lnTo>
                  <a:lnTo>
                    <a:pt x="94" y="7"/>
                  </a:lnTo>
                  <a:lnTo>
                    <a:pt x="94" y="16"/>
                  </a:lnTo>
                  <a:lnTo>
                    <a:pt x="77" y="37"/>
                  </a:lnTo>
                  <a:lnTo>
                    <a:pt x="71" y="35"/>
                  </a:lnTo>
                  <a:lnTo>
                    <a:pt x="53" y="46"/>
                  </a:lnTo>
                  <a:lnTo>
                    <a:pt x="53" y="57"/>
                  </a:lnTo>
                  <a:lnTo>
                    <a:pt x="48" y="62"/>
                  </a:lnTo>
                  <a:lnTo>
                    <a:pt x="48" y="93"/>
                  </a:lnTo>
                  <a:lnTo>
                    <a:pt x="39" y="94"/>
                  </a:lnTo>
                  <a:lnTo>
                    <a:pt x="19" y="116"/>
                  </a:lnTo>
                  <a:lnTo>
                    <a:pt x="3" y="118"/>
                  </a:lnTo>
                  <a:lnTo>
                    <a:pt x="0" y="124"/>
                  </a:lnTo>
                  <a:lnTo>
                    <a:pt x="65" y="124"/>
                  </a:lnTo>
                  <a:lnTo>
                    <a:pt x="65" y="10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52" name="Freeform 460"/>
            <p:cNvSpPr>
              <a:spLocks/>
            </p:cNvSpPr>
            <p:nvPr/>
          </p:nvSpPr>
          <p:spPr bwMode="auto">
            <a:xfrm>
              <a:off x="3762690" y="3653815"/>
              <a:ext cx="229294" cy="184189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55" y="13"/>
                </a:cxn>
                <a:cxn ang="0">
                  <a:pos x="32" y="31"/>
                </a:cxn>
                <a:cxn ang="0">
                  <a:pos x="35" y="47"/>
                </a:cxn>
                <a:cxn ang="0">
                  <a:pos x="11" y="76"/>
                </a:cxn>
                <a:cxn ang="0">
                  <a:pos x="0" y="106"/>
                </a:cxn>
                <a:cxn ang="0">
                  <a:pos x="6" y="106"/>
                </a:cxn>
                <a:cxn ang="0">
                  <a:pos x="10" y="96"/>
                </a:cxn>
                <a:cxn ang="0">
                  <a:pos x="62" y="96"/>
                </a:cxn>
                <a:cxn ang="0">
                  <a:pos x="61" y="87"/>
                </a:cxn>
                <a:cxn ang="0">
                  <a:pos x="58" y="81"/>
                </a:cxn>
                <a:cxn ang="0">
                  <a:pos x="58" y="70"/>
                </a:cxn>
                <a:cxn ang="0">
                  <a:pos x="68" y="65"/>
                </a:cxn>
                <a:cxn ang="0">
                  <a:pos x="78" y="65"/>
                </a:cxn>
                <a:cxn ang="0">
                  <a:pos x="78" y="28"/>
                </a:cxn>
                <a:cxn ang="0">
                  <a:pos x="123" y="28"/>
                </a:cxn>
                <a:cxn ang="0">
                  <a:pos x="123" y="0"/>
                </a:cxn>
                <a:cxn ang="0">
                  <a:pos x="58" y="0"/>
                </a:cxn>
              </a:cxnLst>
              <a:rect l="0" t="0" r="r" b="b"/>
              <a:pathLst>
                <a:path w="123" h="106">
                  <a:moveTo>
                    <a:pt x="58" y="0"/>
                  </a:moveTo>
                  <a:lnTo>
                    <a:pt x="55" y="13"/>
                  </a:lnTo>
                  <a:lnTo>
                    <a:pt x="32" y="31"/>
                  </a:lnTo>
                  <a:lnTo>
                    <a:pt x="35" y="47"/>
                  </a:lnTo>
                  <a:lnTo>
                    <a:pt x="11" y="76"/>
                  </a:lnTo>
                  <a:lnTo>
                    <a:pt x="0" y="106"/>
                  </a:lnTo>
                  <a:lnTo>
                    <a:pt x="6" y="106"/>
                  </a:lnTo>
                  <a:lnTo>
                    <a:pt x="10" y="96"/>
                  </a:lnTo>
                  <a:lnTo>
                    <a:pt x="62" y="96"/>
                  </a:lnTo>
                  <a:lnTo>
                    <a:pt x="61" y="87"/>
                  </a:lnTo>
                  <a:lnTo>
                    <a:pt x="58" y="81"/>
                  </a:lnTo>
                  <a:lnTo>
                    <a:pt x="58" y="70"/>
                  </a:lnTo>
                  <a:lnTo>
                    <a:pt x="68" y="65"/>
                  </a:lnTo>
                  <a:lnTo>
                    <a:pt x="78" y="65"/>
                  </a:lnTo>
                  <a:lnTo>
                    <a:pt x="78" y="28"/>
                  </a:lnTo>
                  <a:lnTo>
                    <a:pt x="123" y="28"/>
                  </a:lnTo>
                  <a:lnTo>
                    <a:pt x="123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53" name="Freeform 462"/>
            <p:cNvSpPr>
              <a:spLocks/>
            </p:cNvSpPr>
            <p:nvPr/>
          </p:nvSpPr>
          <p:spPr bwMode="auto">
            <a:xfrm>
              <a:off x="3779469" y="3667716"/>
              <a:ext cx="313181" cy="307561"/>
            </a:xfrm>
            <a:custGeom>
              <a:avLst/>
              <a:gdLst/>
              <a:ahLst/>
              <a:cxnLst>
                <a:cxn ang="0">
                  <a:pos x="154" y="22"/>
                </a:cxn>
                <a:cxn ang="0">
                  <a:pos x="156" y="78"/>
                </a:cxn>
                <a:cxn ang="0">
                  <a:pos x="160" y="134"/>
                </a:cxn>
                <a:cxn ang="0">
                  <a:pos x="160" y="149"/>
                </a:cxn>
                <a:cxn ang="0">
                  <a:pos x="168" y="151"/>
                </a:cxn>
                <a:cxn ang="0">
                  <a:pos x="168" y="165"/>
                </a:cxn>
                <a:cxn ang="0">
                  <a:pos x="97" y="165"/>
                </a:cxn>
                <a:cxn ang="0">
                  <a:pos x="92" y="171"/>
                </a:cxn>
                <a:cxn ang="0">
                  <a:pos x="88" y="163"/>
                </a:cxn>
                <a:cxn ang="0">
                  <a:pos x="84" y="159"/>
                </a:cxn>
                <a:cxn ang="0">
                  <a:pos x="79" y="159"/>
                </a:cxn>
                <a:cxn ang="0">
                  <a:pos x="79" y="165"/>
                </a:cxn>
                <a:cxn ang="0">
                  <a:pos x="74" y="177"/>
                </a:cxn>
                <a:cxn ang="0">
                  <a:pos x="62" y="177"/>
                </a:cxn>
                <a:cxn ang="0">
                  <a:pos x="50" y="159"/>
                </a:cxn>
                <a:cxn ang="0">
                  <a:pos x="40" y="159"/>
                </a:cxn>
                <a:cxn ang="0">
                  <a:pos x="33" y="152"/>
                </a:cxn>
                <a:cxn ang="0">
                  <a:pos x="24" y="152"/>
                </a:cxn>
                <a:cxn ang="0">
                  <a:pos x="17" y="155"/>
                </a:cxn>
                <a:cxn ang="0">
                  <a:pos x="7" y="155"/>
                </a:cxn>
                <a:cxn ang="0">
                  <a:pos x="9" y="131"/>
                </a:cxn>
                <a:cxn ang="0">
                  <a:pos x="5" y="127"/>
                </a:cxn>
                <a:cxn ang="0">
                  <a:pos x="7" y="118"/>
                </a:cxn>
                <a:cxn ang="0">
                  <a:pos x="9" y="100"/>
                </a:cxn>
                <a:cxn ang="0">
                  <a:pos x="9" y="94"/>
                </a:cxn>
                <a:cxn ang="0">
                  <a:pos x="0" y="93"/>
                </a:cxn>
                <a:cxn ang="0">
                  <a:pos x="3" y="84"/>
                </a:cxn>
                <a:cxn ang="0">
                  <a:pos x="56" y="84"/>
                </a:cxn>
                <a:cxn ang="0">
                  <a:pos x="56" y="75"/>
                </a:cxn>
                <a:cxn ang="0">
                  <a:pos x="52" y="69"/>
                </a:cxn>
                <a:cxn ang="0">
                  <a:pos x="52" y="60"/>
                </a:cxn>
                <a:cxn ang="0">
                  <a:pos x="63" y="55"/>
                </a:cxn>
                <a:cxn ang="0">
                  <a:pos x="72" y="55"/>
                </a:cxn>
                <a:cxn ang="0">
                  <a:pos x="72" y="20"/>
                </a:cxn>
                <a:cxn ang="0">
                  <a:pos x="120" y="20"/>
                </a:cxn>
                <a:cxn ang="0">
                  <a:pos x="120" y="0"/>
                </a:cxn>
                <a:cxn ang="0">
                  <a:pos x="154" y="22"/>
                </a:cxn>
              </a:cxnLst>
              <a:rect l="0" t="0" r="r" b="b"/>
              <a:pathLst>
                <a:path w="168" h="177">
                  <a:moveTo>
                    <a:pt x="154" y="22"/>
                  </a:moveTo>
                  <a:lnTo>
                    <a:pt x="156" y="78"/>
                  </a:lnTo>
                  <a:lnTo>
                    <a:pt x="160" y="134"/>
                  </a:lnTo>
                  <a:lnTo>
                    <a:pt x="160" y="149"/>
                  </a:lnTo>
                  <a:lnTo>
                    <a:pt x="168" y="151"/>
                  </a:lnTo>
                  <a:lnTo>
                    <a:pt x="168" y="165"/>
                  </a:lnTo>
                  <a:lnTo>
                    <a:pt x="97" y="165"/>
                  </a:lnTo>
                  <a:lnTo>
                    <a:pt x="92" y="171"/>
                  </a:lnTo>
                  <a:lnTo>
                    <a:pt x="88" y="163"/>
                  </a:lnTo>
                  <a:lnTo>
                    <a:pt x="84" y="159"/>
                  </a:lnTo>
                  <a:lnTo>
                    <a:pt x="79" y="159"/>
                  </a:lnTo>
                  <a:lnTo>
                    <a:pt x="79" y="165"/>
                  </a:lnTo>
                  <a:lnTo>
                    <a:pt x="74" y="177"/>
                  </a:lnTo>
                  <a:lnTo>
                    <a:pt x="62" y="177"/>
                  </a:lnTo>
                  <a:lnTo>
                    <a:pt x="50" y="159"/>
                  </a:lnTo>
                  <a:lnTo>
                    <a:pt x="40" y="159"/>
                  </a:lnTo>
                  <a:lnTo>
                    <a:pt x="33" y="152"/>
                  </a:lnTo>
                  <a:lnTo>
                    <a:pt x="24" y="152"/>
                  </a:lnTo>
                  <a:lnTo>
                    <a:pt x="17" y="155"/>
                  </a:lnTo>
                  <a:lnTo>
                    <a:pt x="7" y="155"/>
                  </a:lnTo>
                  <a:lnTo>
                    <a:pt x="9" y="131"/>
                  </a:lnTo>
                  <a:lnTo>
                    <a:pt x="5" y="127"/>
                  </a:lnTo>
                  <a:lnTo>
                    <a:pt x="7" y="118"/>
                  </a:lnTo>
                  <a:lnTo>
                    <a:pt x="9" y="100"/>
                  </a:lnTo>
                  <a:lnTo>
                    <a:pt x="9" y="94"/>
                  </a:lnTo>
                  <a:lnTo>
                    <a:pt x="0" y="93"/>
                  </a:lnTo>
                  <a:lnTo>
                    <a:pt x="3" y="84"/>
                  </a:lnTo>
                  <a:lnTo>
                    <a:pt x="56" y="84"/>
                  </a:lnTo>
                  <a:lnTo>
                    <a:pt x="56" y="75"/>
                  </a:lnTo>
                  <a:lnTo>
                    <a:pt x="52" y="69"/>
                  </a:lnTo>
                  <a:lnTo>
                    <a:pt x="52" y="60"/>
                  </a:lnTo>
                  <a:lnTo>
                    <a:pt x="63" y="55"/>
                  </a:lnTo>
                  <a:lnTo>
                    <a:pt x="72" y="55"/>
                  </a:lnTo>
                  <a:lnTo>
                    <a:pt x="72" y="20"/>
                  </a:lnTo>
                  <a:lnTo>
                    <a:pt x="120" y="20"/>
                  </a:lnTo>
                  <a:lnTo>
                    <a:pt x="120" y="0"/>
                  </a:lnTo>
                  <a:lnTo>
                    <a:pt x="154" y="2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54" name="Freeform 464"/>
            <p:cNvSpPr>
              <a:spLocks/>
            </p:cNvSpPr>
            <p:nvPr/>
          </p:nvSpPr>
          <p:spPr bwMode="auto">
            <a:xfrm>
              <a:off x="3909961" y="3714632"/>
              <a:ext cx="428760" cy="368379"/>
            </a:xfrm>
            <a:custGeom>
              <a:avLst/>
              <a:gdLst/>
              <a:ahLst/>
              <a:cxnLst>
                <a:cxn ang="0">
                  <a:pos x="230" y="92"/>
                </a:cxn>
                <a:cxn ang="0">
                  <a:pos x="217" y="92"/>
                </a:cxn>
                <a:cxn ang="0">
                  <a:pos x="217" y="80"/>
                </a:cxn>
                <a:cxn ang="0">
                  <a:pos x="212" y="76"/>
                </a:cxn>
                <a:cxn ang="0">
                  <a:pos x="197" y="76"/>
                </a:cxn>
                <a:cxn ang="0">
                  <a:pos x="79" y="0"/>
                </a:cxn>
                <a:cxn ang="0">
                  <a:pos x="82" y="55"/>
                </a:cxn>
                <a:cxn ang="0">
                  <a:pos x="85" y="110"/>
                </a:cxn>
                <a:cxn ang="0">
                  <a:pos x="85" y="124"/>
                </a:cxn>
                <a:cxn ang="0">
                  <a:pos x="94" y="126"/>
                </a:cxn>
                <a:cxn ang="0">
                  <a:pos x="94" y="140"/>
                </a:cxn>
                <a:cxn ang="0">
                  <a:pos x="24" y="140"/>
                </a:cxn>
                <a:cxn ang="0">
                  <a:pos x="19" y="146"/>
                </a:cxn>
                <a:cxn ang="0">
                  <a:pos x="15" y="139"/>
                </a:cxn>
                <a:cxn ang="0">
                  <a:pos x="10" y="135"/>
                </a:cxn>
                <a:cxn ang="0">
                  <a:pos x="6" y="135"/>
                </a:cxn>
                <a:cxn ang="0">
                  <a:pos x="6" y="140"/>
                </a:cxn>
                <a:cxn ang="0">
                  <a:pos x="0" y="152"/>
                </a:cxn>
                <a:cxn ang="0">
                  <a:pos x="0" y="166"/>
                </a:cxn>
                <a:cxn ang="0">
                  <a:pos x="7" y="181"/>
                </a:cxn>
                <a:cxn ang="0">
                  <a:pos x="15" y="190"/>
                </a:cxn>
                <a:cxn ang="0">
                  <a:pos x="22" y="190"/>
                </a:cxn>
                <a:cxn ang="0">
                  <a:pos x="32" y="183"/>
                </a:cxn>
                <a:cxn ang="0">
                  <a:pos x="40" y="183"/>
                </a:cxn>
                <a:cxn ang="0">
                  <a:pos x="47" y="188"/>
                </a:cxn>
                <a:cxn ang="0">
                  <a:pos x="47" y="200"/>
                </a:cxn>
                <a:cxn ang="0">
                  <a:pos x="52" y="203"/>
                </a:cxn>
                <a:cxn ang="0">
                  <a:pos x="52" y="206"/>
                </a:cxn>
                <a:cxn ang="0">
                  <a:pos x="58" y="208"/>
                </a:cxn>
                <a:cxn ang="0">
                  <a:pos x="79" y="211"/>
                </a:cxn>
                <a:cxn ang="0">
                  <a:pos x="85" y="208"/>
                </a:cxn>
                <a:cxn ang="0">
                  <a:pos x="92" y="212"/>
                </a:cxn>
                <a:cxn ang="0">
                  <a:pos x="92" y="202"/>
                </a:cxn>
                <a:cxn ang="0">
                  <a:pos x="99" y="193"/>
                </a:cxn>
                <a:cxn ang="0">
                  <a:pos x="99" y="186"/>
                </a:cxn>
                <a:cxn ang="0">
                  <a:pos x="109" y="186"/>
                </a:cxn>
                <a:cxn ang="0">
                  <a:pos x="115" y="171"/>
                </a:cxn>
                <a:cxn ang="0">
                  <a:pos x="128" y="171"/>
                </a:cxn>
                <a:cxn ang="0">
                  <a:pos x="152" y="149"/>
                </a:cxn>
                <a:cxn ang="0">
                  <a:pos x="169" y="146"/>
                </a:cxn>
                <a:cxn ang="0">
                  <a:pos x="175" y="148"/>
                </a:cxn>
                <a:cxn ang="0">
                  <a:pos x="181" y="147"/>
                </a:cxn>
                <a:cxn ang="0">
                  <a:pos x="205" y="147"/>
                </a:cxn>
                <a:cxn ang="0">
                  <a:pos x="215" y="140"/>
                </a:cxn>
                <a:cxn ang="0">
                  <a:pos x="222" y="140"/>
                </a:cxn>
                <a:cxn ang="0">
                  <a:pos x="227" y="133"/>
                </a:cxn>
                <a:cxn ang="0">
                  <a:pos x="227" y="116"/>
                </a:cxn>
                <a:cxn ang="0">
                  <a:pos x="230" y="116"/>
                </a:cxn>
                <a:cxn ang="0">
                  <a:pos x="230" y="92"/>
                </a:cxn>
              </a:cxnLst>
              <a:rect l="0" t="0" r="r" b="b"/>
              <a:pathLst>
                <a:path w="230" h="212">
                  <a:moveTo>
                    <a:pt x="230" y="92"/>
                  </a:moveTo>
                  <a:lnTo>
                    <a:pt x="217" y="92"/>
                  </a:lnTo>
                  <a:lnTo>
                    <a:pt x="217" y="80"/>
                  </a:lnTo>
                  <a:lnTo>
                    <a:pt x="212" y="76"/>
                  </a:lnTo>
                  <a:lnTo>
                    <a:pt x="197" y="76"/>
                  </a:lnTo>
                  <a:lnTo>
                    <a:pt x="79" y="0"/>
                  </a:lnTo>
                  <a:lnTo>
                    <a:pt x="82" y="55"/>
                  </a:lnTo>
                  <a:lnTo>
                    <a:pt x="85" y="110"/>
                  </a:lnTo>
                  <a:lnTo>
                    <a:pt x="85" y="124"/>
                  </a:lnTo>
                  <a:lnTo>
                    <a:pt x="94" y="126"/>
                  </a:lnTo>
                  <a:lnTo>
                    <a:pt x="94" y="140"/>
                  </a:lnTo>
                  <a:lnTo>
                    <a:pt x="24" y="140"/>
                  </a:lnTo>
                  <a:lnTo>
                    <a:pt x="19" y="146"/>
                  </a:lnTo>
                  <a:lnTo>
                    <a:pt x="15" y="139"/>
                  </a:lnTo>
                  <a:lnTo>
                    <a:pt x="10" y="135"/>
                  </a:lnTo>
                  <a:lnTo>
                    <a:pt x="6" y="135"/>
                  </a:lnTo>
                  <a:lnTo>
                    <a:pt x="6" y="140"/>
                  </a:lnTo>
                  <a:lnTo>
                    <a:pt x="0" y="152"/>
                  </a:lnTo>
                  <a:lnTo>
                    <a:pt x="0" y="166"/>
                  </a:lnTo>
                  <a:lnTo>
                    <a:pt x="7" y="181"/>
                  </a:lnTo>
                  <a:lnTo>
                    <a:pt x="15" y="190"/>
                  </a:lnTo>
                  <a:lnTo>
                    <a:pt x="22" y="190"/>
                  </a:lnTo>
                  <a:lnTo>
                    <a:pt x="32" y="183"/>
                  </a:lnTo>
                  <a:lnTo>
                    <a:pt x="40" y="183"/>
                  </a:lnTo>
                  <a:lnTo>
                    <a:pt x="47" y="188"/>
                  </a:lnTo>
                  <a:lnTo>
                    <a:pt x="47" y="200"/>
                  </a:lnTo>
                  <a:lnTo>
                    <a:pt x="52" y="203"/>
                  </a:lnTo>
                  <a:lnTo>
                    <a:pt x="52" y="206"/>
                  </a:lnTo>
                  <a:lnTo>
                    <a:pt x="58" y="208"/>
                  </a:lnTo>
                  <a:lnTo>
                    <a:pt x="79" y="211"/>
                  </a:lnTo>
                  <a:lnTo>
                    <a:pt x="85" y="208"/>
                  </a:lnTo>
                  <a:lnTo>
                    <a:pt x="92" y="212"/>
                  </a:lnTo>
                  <a:lnTo>
                    <a:pt x="92" y="202"/>
                  </a:lnTo>
                  <a:lnTo>
                    <a:pt x="99" y="193"/>
                  </a:lnTo>
                  <a:lnTo>
                    <a:pt x="99" y="186"/>
                  </a:lnTo>
                  <a:lnTo>
                    <a:pt x="109" y="186"/>
                  </a:lnTo>
                  <a:lnTo>
                    <a:pt x="115" y="171"/>
                  </a:lnTo>
                  <a:lnTo>
                    <a:pt x="128" y="171"/>
                  </a:lnTo>
                  <a:lnTo>
                    <a:pt x="152" y="149"/>
                  </a:lnTo>
                  <a:lnTo>
                    <a:pt x="169" y="146"/>
                  </a:lnTo>
                  <a:lnTo>
                    <a:pt x="175" y="148"/>
                  </a:lnTo>
                  <a:lnTo>
                    <a:pt x="181" y="147"/>
                  </a:lnTo>
                  <a:lnTo>
                    <a:pt x="205" y="147"/>
                  </a:lnTo>
                  <a:lnTo>
                    <a:pt x="215" y="140"/>
                  </a:lnTo>
                  <a:lnTo>
                    <a:pt x="222" y="140"/>
                  </a:lnTo>
                  <a:lnTo>
                    <a:pt x="227" y="133"/>
                  </a:lnTo>
                  <a:lnTo>
                    <a:pt x="227" y="116"/>
                  </a:lnTo>
                  <a:lnTo>
                    <a:pt x="230" y="116"/>
                  </a:lnTo>
                  <a:lnTo>
                    <a:pt x="230" y="9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55" name="Freeform 466"/>
            <p:cNvSpPr>
              <a:spLocks/>
            </p:cNvSpPr>
            <p:nvPr/>
          </p:nvSpPr>
          <p:spPr bwMode="auto">
            <a:xfrm>
              <a:off x="4075872" y="3975277"/>
              <a:ext cx="214381" cy="123372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0" y="54"/>
                </a:cxn>
                <a:cxn ang="0">
                  <a:pos x="7" y="45"/>
                </a:cxn>
                <a:cxn ang="0">
                  <a:pos x="7" y="38"/>
                </a:cxn>
                <a:cxn ang="0">
                  <a:pos x="18" y="38"/>
                </a:cxn>
                <a:cxn ang="0">
                  <a:pos x="23" y="24"/>
                </a:cxn>
                <a:cxn ang="0">
                  <a:pos x="38" y="24"/>
                </a:cxn>
                <a:cxn ang="0">
                  <a:pos x="62" y="3"/>
                </a:cxn>
                <a:cxn ang="0">
                  <a:pos x="80" y="0"/>
                </a:cxn>
                <a:cxn ang="0">
                  <a:pos x="86" y="3"/>
                </a:cxn>
                <a:cxn ang="0">
                  <a:pos x="86" y="16"/>
                </a:cxn>
                <a:cxn ang="0">
                  <a:pos x="93" y="21"/>
                </a:cxn>
                <a:cxn ang="0">
                  <a:pos x="101" y="21"/>
                </a:cxn>
                <a:cxn ang="0">
                  <a:pos x="101" y="29"/>
                </a:cxn>
                <a:cxn ang="0">
                  <a:pos x="113" y="34"/>
                </a:cxn>
                <a:cxn ang="0">
                  <a:pos x="115" y="40"/>
                </a:cxn>
                <a:cxn ang="0">
                  <a:pos x="107" y="46"/>
                </a:cxn>
                <a:cxn ang="0">
                  <a:pos x="96" y="51"/>
                </a:cxn>
                <a:cxn ang="0">
                  <a:pos x="86" y="52"/>
                </a:cxn>
                <a:cxn ang="0">
                  <a:pos x="37" y="52"/>
                </a:cxn>
                <a:cxn ang="0">
                  <a:pos x="41" y="68"/>
                </a:cxn>
                <a:cxn ang="0">
                  <a:pos x="33" y="64"/>
                </a:cxn>
                <a:cxn ang="0">
                  <a:pos x="15" y="71"/>
                </a:cxn>
                <a:cxn ang="0">
                  <a:pos x="0" y="64"/>
                </a:cxn>
              </a:cxnLst>
              <a:rect l="0" t="0" r="r" b="b"/>
              <a:pathLst>
                <a:path w="115" h="71">
                  <a:moveTo>
                    <a:pt x="0" y="64"/>
                  </a:moveTo>
                  <a:lnTo>
                    <a:pt x="0" y="54"/>
                  </a:lnTo>
                  <a:lnTo>
                    <a:pt x="7" y="45"/>
                  </a:lnTo>
                  <a:lnTo>
                    <a:pt x="7" y="38"/>
                  </a:lnTo>
                  <a:lnTo>
                    <a:pt x="18" y="38"/>
                  </a:lnTo>
                  <a:lnTo>
                    <a:pt x="23" y="24"/>
                  </a:lnTo>
                  <a:lnTo>
                    <a:pt x="38" y="24"/>
                  </a:lnTo>
                  <a:lnTo>
                    <a:pt x="62" y="3"/>
                  </a:lnTo>
                  <a:lnTo>
                    <a:pt x="80" y="0"/>
                  </a:lnTo>
                  <a:lnTo>
                    <a:pt x="86" y="3"/>
                  </a:lnTo>
                  <a:lnTo>
                    <a:pt x="86" y="16"/>
                  </a:lnTo>
                  <a:lnTo>
                    <a:pt x="93" y="21"/>
                  </a:lnTo>
                  <a:lnTo>
                    <a:pt x="101" y="21"/>
                  </a:lnTo>
                  <a:lnTo>
                    <a:pt x="101" y="29"/>
                  </a:lnTo>
                  <a:lnTo>
                    <a:pt x="113" y="34"/>
                  </a:lnTo>
                  <a:lnTo>
                    <a:pt x="115" y="40"/>
                  </a:lnTo>
                  <a:lnTo>
                    <a:pt x="107" y="46"/>
                  </a:lnTo>
                  <a:lnTo>
                    <a:pt x="96" y="51"/>
                  </a:lnTo>
                  <a:lnTo>
                    <a:pt x="86" y="52"/>
                  </a:lnTo>
                  <a:lnTo>
                    <a:pt x="37" y="52"/>
                  </a:lnTo>
                  <a:lnTo>
                    <a:pt x="41" y="68"/>
                  </a:lnTo>
                  <a:lnTo>
                    <a:pt x="33" y="64"/>
                  </a:lnTo>
                  <a:lnTo>
                    <a:pt x="15" y="71"/>
                  </a:lnTo>
                  <a:lnTo>
                    <a:pt x="0" y="6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56" name="Freeform 468"/>
            <p:cNvSpPr>
              <a:spLocks/>
            </p:cNvSpPr>
            <p:nvPr/>
          </p:nvSpPr>
          <p:spPr bwMode="auto">
            <a:xfrm>
              <a:off x="3779469" y="3944000"/>
              <a:ext cx="147270" cy="92094"/>
            </a:xfrm>
            <a:custGeom>
              <a:avLst/>
              <a:gdLst/>
              <a:ahLst/>
              <a:cxnLst>
                <a:cxn ang="0">
                  <a:pos x="9" y="38"/>
                </a:cxn>
                <a:cxn ang="0">
                  <a:pos x="12" y="40"/>
                </a:cxn>
                <a:cxn ang="0">
                  <a:pos x="29" y="35"/>
                </a:cxn>
                <a:cxn ang="0">
                  <a:pos x="42" y="38"/>
                </a:cxn>
                <a:cxn ang="0">
                  <a:pos x="42" y="41"/>
                </a:cxn>
                <a:cxn ang="0">
                  <a:pos x="41" y="44"/>
                </a:cxn>
                <a:cxn ang="0">
                  <a:pos x="28" y="44"/>
                </a:cxn>
                <a:cxn ang="0">
                  <a:pos x="6" y="46"/>
                </a:cxn>
                <a:cxn ang="0">
                  <a:pos x="6" y="48"/>
                </a:cxn>
                <a:cxn ang="0">
                  <a:pos x="9" y="53"/>
                </a:cxn>
                <a:cxn ang="0">
                  <a:pos x="50" y="51"/>
                </a:cxn>
                <a:cxn ang="0">
                  <a:pos x="59" y="51"/>
                </a:cxn>
                <a:cxn ang="0">
                  <a:pos x="72" y="53"/>
                </a:cxn>
                <a:cxn ang="0">
                  <a:pos x="79" y="51"/>
                </a:cxn>
                <a:cxn ang="0">
                  <a:pos x="72" y="36"/>
                </a:cxn>
                <a:cxn ang="0">
                  <a:pos x="72" y="24"/>
                </a:cxn>
                <a:cxn ang="0">
                  <a:pos x="62" y="23"/>
                </a:cxn>
                <a:cxn ang="0">
                  <a:pos x="50" y="8"/>
                </a:cxn>
                <a:cxn ang="0">
                  <a:pos x="41" y="8"/>
                </a:cxn>
                <a:cxn ang="0">
                  <a:pos x="34" y="0"/>
                </a:cxn>
                <a:cxn ang="0">
                  <a:pos x="26" y="0"/>
                </a:cxn>
                <a:cxn ang="0">
                  <a:pos x="19" y="4"/>
                </a:cxn>
                <a:cxn ang="0">
                  <a:pos x="11" y="4"/>
                </a:cxn>
                <a:cxn ang="0">
                  <a:pos x="9" y="16"/>
                </a:cxn>
                <a:cxn ang="0">
                  <a:pos x="0" y="28"/>
                </a:cxn>
                <a:cxn ang="0">
                  <a:pos x="6" y="33"/>
                </a:cxn>
                <a:cxn ang="0">
                  <a:pos x="9" y="38"/>
                </a:cxn>
              </a:cxnLst>
              <a:rect l="0" t="0" r="r" b="b"/>
              <a:pathLst>
                <a:path w="79" h="53">
                  <a:moveTo>
                    <a:pt x="9" y="38"/>
                  </a:moveTo>
                  <a:lnTo>
                    <a:pt x="12" y="40"/>
                  </a:lnTo>
                  <a:lnTo>
                    <a:pt x="29" y="35"/>
                  </a:lnTo>
                  <a:lnTo>
                    <a:pt x="42" y="38"/>
                  </a:lnTo>
                  <a:lnTo>
                    <a:pt x="42" y="41"/>
                  </a:lnTo>
                  <a:lnTo>
                    <a:pt x="41" y="44"/>
                  </a:lnTo>
                  <a:lnTo>
                    <a:pt x="28" y="44"/>
                  </a:lnTo>
                  <a:lnTo>
                    <a:pt x="6" y="46"/>
                  </a:lnTo>
                  <a:lnTo>
                    <a:pt x="6" y="48"/>
                  </a:lnTo>
                  <a:lnTo>
                    <a:pt x="9" y="53"/>
                  </a:lnTo>
                  <a:lnTo>
                    <a:pt x="50" y="51"/>
                  </a:lnTo>
                  <a:lnTo>
                    <a:pt x="59" y="51"/>
                  </a:lnTo>
                  <a:lnTo>
                    <a:pt x="72" y="53"/>
                  </a:lnTo>
                  <a:lnTo>
                    <a:pt x="79" y="51"/>
                  </a:lnTo>
                  <a:lnTo>
                    <a:pt x="72" y="36"/>
                  </a:lnTo>
                  <a:lnTo>
                    <a:pt x="72" y="24"/>
                  </a:lnTo>
                  <a:lnTo>
                    <a:pt x="62" y="23"/>
                  </a:lnTo>
                  <a:lnTo>
                    <a:pt x="50" y="8"/>
                  </a:lnTo>
                  <a:lnTo>
                    <a:pt x="41" y="8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9" y="4"/>
                  </a:lnTo>
                  <a:lnTo>
                    <a:pt x="11" y="4"/>
                  </a:lnTo>
                  <a:lnTo>
                    <a:pt x="9" y="16"/>
                  </a:lnTo>
                  <a:lnTo>
                    <a:pt x="0" y="28"/>
                  </a:lnTo>
                  <a:lnTo>
                    <a:pt x="6" y="33"/>
                  </a:lnTo>
                  <a:lnTo>
                    <a:pt x="9" y="3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57" name="Freeform 470"/>
            <p:cNvSpPr>
              <a:spLocks/>
            </p:cNvSpPr>
            <p:nvPr/>
          </p:nvSpPr>
          <p:spPr bwMode="auto">
            <a:xfrm>
              <a:off x="3779469" y="4006555"/>
              <a:ext cx="82024" cy="15638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27" y="7"/>
                </a:cxn>
                <a:cxn ang="0">
                  <a:pos x="43" y="8"/>
                </a:cxn>
                <a:cxn ang="0">
                  <a:pos x="44" y="5"/>
                </a:cxn>
                <a:cxn ang="0">
                  <a:pos x="44" y="3"/>
                </a:cxn>
                <a:cxn ang="0">
                  <a:pos x="28" y="0"/>
                </a:cxn>
                <a:cxn ang="0">
                  <a:pos x="7" y="4"/>
                </a:cxn>
                <a:cxn ang="0">
                  <a:pos x="3" y="3"/>
                </a:cxn>
                <a:cxn ang="0">
                  <a:pos x="0" y="9"/>
                </a:cxn>
              </a:cxnLst>
              <a:rect l="0" t="0" r="r" b="b"/>
              <a:pathLst>
                <a:path w="44" h="9">
                  <a:moveTo>
                    <a:pt x="0" y="9"/>
                  </a:moveTo>
                  <a:lnTo>
                    <a:pt x="27" y="7"/>
                  </a:lnTo>
                  <a:lnTo>
                    <a:pt x="43" y="8"/>
                  </a:lnTo>
                  <a:lnTo>
                    <a:pt x="44" y="5"/>
                  </a:lnTo>
                  <a:lnTo>
                    <a:pt x="44" y="3"/>
                  </a:lnTo>
                  <a:lnTo>
                    <a:pt x="28" y="0"/>
                  </a:lnTo>
                  <a:lnTo>
                    <a:pt x="7" y="4"/>
                  </a:lnTo>
                  <a:lnTo>
                    <a:pt x="3" y="3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58" name="Freeform 472"/>
            <p:cNvSpPr>
              <a:spLocks/>
            </p:cNvSpPr>
            <p:nvPr/>
          </p:nvSpPr>
          <p:spPr bwMode="auto">
            <a:xfrm>
              <a:off x="3794382" y="4036095"/>
              <a:ext cx="83888" cy="46916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0" y="4"/>
                </a:cxn>
                <a:cxn ang="0">
                  <a:pos x="6" y="12"/>
                </a:cxn>
                <a:cxn ang="0">
                  <a:pos x="16" y="14"/>
                </a:cxn>
                <a:cxn ang="0">
                  <a:pos x="16" y="22"/>
                </a:cxn>
                <a:cxn ang="0">
                  <a:pos x="22" y="27"/>
                </a:cxn>
                <a:cxn ang="0">
                  <a:pos x="29" y="21"/>
                </a:cxn>
                <a:cxn ang="0">
                  <a:pos x="40" y="14"/>
                </a:cxn>
                <a:cxn ang="0">
                  <a:pos x="40" y="8"/>
                </a:cxn>
                <a:cxn ang="0">
                  <a:pos x="45" y="0"/>
                </a:cxn>
              </a:cxnLst>
              <a:rect l="0" t="0" r="r" b="b"/>
              <a:pathLst>
                <a:path w="45" h="27">
                  <a:moveTo>
                    <a:pt x="45" y="0"/>
                  </a:moveTo>
                  <a:lnTo>
                    <a:pt x="0" y="4"/>
                  </a:lnTo>
                  <a:lnTo>
                    <a:pt x="6" y="12"/>
                  </a:lnTo>
                  <a:lnTo>
                    <a:pt x="16" y="14"/>
                  </a:lnTo>
                  <a:lnTo>
                    <a:pt x="16" y="22"/>
                  </a:lnTo>
                  <a:lnTo>
                    <a:pt x="22" y="27"/>
                  </a:lnTo>
                  <a:lnTo>
                    <a:pt x="29" y="21"/>
                  </a:lnTo>
                  <a:lnTo>
                    <a:pt x="40" y="14"/>
                  </a:lnTo>
                  <a:lnTo>
                    <a:pt x="40" y="8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59" name="Freeform 474"/>
            <p:cNvSpPr>
              <a:spLocks/>
            </p:cNvSpPr>
            <p:nvPr/>
          </p:nvSpPr>
          <p:spPr bwMode="auto">
            <a:xfrm>
              <a:off x="3827937" y="4036095"/>
              <a:ext cx="197602" cy="123372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62" y="11"/>
                </a:cxn>
                <a:cxn ang="0">
                  <a:pos x="69" y="11"/>
                </a:cxn>
                <a:cxn ang="0">
                  <a:pos x="79" y="2"/>
                </a:cxn>
                <a:cxn ang="0">
                  <a:pos x="87" y="2"/>
                </a:cxn>
                <a:cxn ang="0">
                  <a:pos x="94" y="8"/>
                </a:cxn>
                <a:cxn ang="0">
                  <a:pos x="94" y="21"/>
                </a:cxn>
                <a:cxn ang="0">
                  <a:pos x="100" y="23"/>
                </a:cxn>
                <a:cxn ang="0">
                  <a:pos x="100" y="28"/>
                </a:cxn>
                <a:cxn ang="0">
                  <a:pos x="106" y="29"/>
                </a:cxn>
                <a:cxn ang="0">
                  <a:pos x="103" y="39"/>
                </a:cxn>
                <a:cxn ang="0">
                  <a:pos x="106" y="58"/>
                </a:cxn>
                <a:cxn ang="0">
                  <a:pos x="100" y="64"/>
                </a:cxn>
                <a:cxn ang="0">
                  <a:pos x="100" y="69"/>
                </a:cxn>
                <a:cxn ang="0">
                  <a:pos x="87" y="71"/>
                </a:cxn>
                <a:cxn ang="0">
                  <a:pos x="83" y="56"/>
                </a:cxn>
                <a:cxn ang="0">
                  <a:pos x="67" y="56"/>
                </a:cxn>
                <a:cxn ang="0">
                  <a:pos x="58" y="36"/>
                </a:cxn>
                <a:cxn ang="0">
                  <a:pos x="37" y="40"/>
                </a:cxn>
                <a:cxn ang="0">
                  <a:pos x="29" y="51"/>
                </a:cxn>
                <a:cxn ang="0">
                  <a:pos x="14" y="34"/>
                </a:cxn>
                <a:cxn ang="0">
                  <a:pos x="9" y="28"/>
                </a:cxn>
                <a:cxn ang="0">
                  <a:pos x="0" y="26"/>
                </a:cxn>
                <a:cxn ang="0">
                  <a:pos x="7" y="20"/>
                </a:cxn>
                <a:cxn ang="0">
                  <a:pos x="19" y="13"/>
                </a:cxn>
                <a:cxn ang="0">
                  <a:pos x="19" y="8"/>
                </a:cxn>
                <a:cxn ang="0">
                  <a:pos x="23" y="0"/>
                </a:cxn>
                <a:cxn ang="0">
                  <a:pos x="33" y="0"/>
                </a:cxn>
                <a:cxn ang="0">
                  <a:pos x="47" y="4"/>
                </a:cxn>
                <a:cxn ang="0">
                  <a:pos x="54" y="0"/>
                </a:cxn>
              </a:cxnLst>
              <a:rect l="0" t="0" r="r" b="b"/>
              <a:pathLst>
                <a:path w="106" h="71">
                  <a:moveTo>
                    <a:pt x="54" y="0"/>
                  </a:moveTo>
                  <a:lnTo>
                    <a:pt x="62" y="11"/>
                  </a:lnTo>
                  <a:lnTo>
                    <a:pt x="69" y="11"/>
                  </a:lnTo>
                  <a:lnTo>
                    <a:pt x="79" y="2"/>
                  </a:lnTo>
                  <a:lnTo>
                    <a:pt x="87" y="2"/>
                  </a:lnTo>
                  <a:lnTo>
                    <a:pt x="94" y="8"/>
                  </a:lnTo>
                  <a:lnTo>
                    <a:pt x="94" y="21"/>
                  </a:lnTo>
                  <a:lnTo>
                    <a:pt x="100" y="23"/>
                  </a:lnTo>
                  <a:lnTo>
                    <a:pt x="100" y="28"/>
                  </a:lnTo>
                  <a:lnTo>
                    <a:pt x="106" y="29"/>
                  </a:lnTo>
                  <a:lnTo>
                    <a:pt x="103" y="39"/>
                  </a:lnTo>
                  <a:lnTo>
                    <a:pt x="106" y="58"/>
                  </a:lnTo>
                  <a:lnTo>
                    <a:pt x="100" y="64"/>
                  </a:lnTo>
                  <a:lnTo>
                    <a:pt x="100" y="69"/>
                  </a:lnTo>
                  <a:lnTo>
                    <a:pt x="87" y="71"/>
                  </a:lnTo>
                  <a:lnTo>
                    <a:pt x="83" y="56"/>
                  </a:lnTo>
                  <a:lnTo>
                    <a:pt x="67" y="56"/>
                  </a:lnTo>
                  <a:lnTo>
                    <a:pt x="58" y="36"/>
                  </a:lnTo>
                  <a:lnTo>
                    <a:pt x="37" y="40"/>
                  </a:lnTo>
                  <a:lnTo>
                    <a:pt x="29" y="51"/>
                  </a:lnTo>
                  <a:lnTo>
                    <a:pt x="14" y="34"/>
                  </a:lnTo>
                  <a:lnTo>
                    <a:pt x="9" y="28"/>
                  </a:lnTo>
                  <a:lnTo>
                    <a:pt x="0" y="26"/>
                  </a:lnTo>
                  <a:lnTo>
                    <a:pt x="7" y="20"/>
                  </a:lnTo>
                  <a:lnTo>
                    <a:pt x="19" y="13"/>
                  </a:lnTo>
                  <a:lnTo>
                    <a:pt x="19" y="8"/>
                  </a:lnTo>
                  <a:lnTo>
                    <a:pt x="23" y="0"/>
                  </a:lnTo>
                  <a:lnTo>
                    <a:pt x="33" y="0"/>
                  </a:lnTo>
                  <a:lnTo>
                    <a:pt x="47" y="4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60" name="Freeform 476"/>
            <p:cNvSpPr>
              <a:spLocks/>
            </p:cNvSpPr>
            <p:nvPr/>
          </p:nvSpPr>
          <p:spPr bwMode="auto">
            <a:xfrm>
              <a:off x="3878269" y="4098650"/>
              <a:ext cx="65247" cy="76456"/>
            </a:xfrm>
            <a:custGeom>
              <a:avLst/>
              <a:gdLst/>
              <a:ahLst/>
              <a:cxnLst>
                <a:cxn ang="0">
                  <a:pos x="35" y="19"/>
                </a:cxn>
                <a:cxn ang="0">
                  <a:pos x="26" y="0"/>
                </a:cxn>
                <a:cxn ang="0">
                  <a:pos x="6" y="4"/>
                </a:cxn>
                <a:cxn ang="0">
                  <a:pos x="0" y="14"/>
                </a:cxn>
                <a:cxn ang="0">
                  <a:pos x="3" y="21"/>
                </a:cxn>
                <a:cxn ang="0">
                  <a:pos x="3" y="34"/>
                </a:cxn>
                <a:cxn ang="0">
                  <a:pos x="22" y="44"/>
                </a:cxn>
                <a:cxn ang="0">
                  <a:pos x="28" y="36"/>
                </a:cxn>
                <a:cxn ang="0">
                  <a:pos x="35" y="19"/>
                </a:cxn>
              </a:cxnLst>
              <a:rect l="0" t="0" r="r" b="b"/>
              <a:pathLst>
                <a:path w="35" h="44">
                  <a:moveTo>
                    <a:pt x="35" y="19"/>
                  </a:moveTo>
                  <a:lnTo>
                    <a:pt x="26" y="0"/>
                  </a:lnTo>
                  <a:lnTo>
                    <a:pt x="6" y="4"/>
                  </a:lnTo>
                  <a:lnTo>
                    <a:pt x="0" y="14"/>
                  </a:lnTo>
                  <a:lnTo>
                    <a:pt x="3" y="21"/>
                  </a:lnTo>
                  <a:lnTo>
                    <a:pt x="3" y="34"/>
                  </a:lnTo>
                  <a:lnTo>
                    <a:pt x="22" y="44"/>
                  </a:lnTo>
                  <a:lnTo>
                    <a:pt x="28" y="36"/>
                  </a:lnTo>
                  <a:lnTo>
                    <a:pt x="35" y="1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61" name="Freeform 478"/>
            <p:cNvSpPr>
              <a:spLocks/>
            </p:cNvSpPr>
            <p:nvPr/>
          </p:nvSpPr>
          <p:spPr bwMode="auto">
            <a:xfrm>
              <a:off x="3926738" y="4128189"/>
              <a:ext cx="115579" cy="107733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7" y="30"/>
                </a:cxn>
                <a:cxn ang="0">
                  <a:pos x="37" y="51"/>
                </a:cxn>
                <a:cxn ang="0">
                  <a:pos x="62" y="62"/>
                </a:cxn>
                <a:cxn ang="0">
                  <a:pos x="62" y="40"/>
                </a:cxn>
                <a:cxn ang="0">
                  <a:pos x="48" y="32"/>
                </a:cxn>
                <a:cxn ang="0">
                  <a:pos x="49" y="23"/>
                </a:cxn>
                <a:cxn ang="0">
                  <a:pos x="49" y="15"/>
                </a:cxn>
                <a:cxn ang="0">
                  <a:pos x="35" y="17"/>
                </a:cxn>
                <a:cxn ang="0">
                  <a:pos x="31" y="0"/>
                </a:cxn>
                <a:cxn ang="0">
                  <a:pos x="15" y="0"/>
                </a:cxn>
                <a:cxn ang="0">
                  <a:pos x="7" y="19"/>
                </a:cxn>
                <a:cxn ang="0">
                  <a:pos x="0" y="29"/>
                </a:cxn>
              </a:cxnLst>
              <a:rect l="0" t="0" r="r" b="b"/>
              <a:pathLst>
                <a:path w="62" h="62">
                  <a:moveTo>
                    <a:pt x="0" y="29"/>
                  </a:moveTo>
                  <a:lnTo>
                    <a:pt x="7" y="30"/>
                  </a:lnTo>
                  <a:lnTo>
                    <a:pt x="37" y="51"/>
                  </a:lnTo>
                  <a:lnTo>
                    <a:pt x="62" y="62"/>
                  </a:lnTo>
                  <a:lnTo>
                    <a:pt x="62" y="40"/>
                  </a:lnTo>
                  <a:lnTo>
                    <a:pt x="48" y="32"/>
                  </a:lnTo>
                  <a:lnTo>
                    <a:pt x="49" y="23"/>
                  </a:lnTo>
                  <a:lnTo>
                    <a:pt x="49" y="15"/>
                  </a:lnTo>
                  <a:lnTo>
                    <a:pt x="35" y="17"/>
                  </a:lnTo>
                  <a:lnTo>
                    <a:pt x="31" y="0"/>
                  </a:lnTo>
                  <a:lnTo>
                    <a:pt x="15" y="0"/>
                  </a:lnTo>
                  <a:lnTo>
                    <a:pt x="7" y="19"/>
                  </a:lnTo>
                  <a:lnTo>
                    <a:pt x="0" y="2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62" name="Freeform 480"/>
            <p:cNvSpPr>
              <a:spLocks/>
            </p:cNvSpPr>
            <p:nvPr/>
          </p:nvSpPr>
          <p:spPr bwMode="auto">
            <a:xfrm>
              <a:off x="4008761" y="4083011"/>
              <a:ext cx="165912" cy="152912"/>
            </a:xfrm>
            <a:custGeom>
              <a:avLst/>
              <a:gdLst/>
              <a:ahLst/>
              <a:cxnLst>
                <a:cxn ang="0">
                  <a:pos x="1" y="42"/>
                </a:cxn>
                <a:cxn ang="0">
                  <a:pos x="1" y="36"/>
                </a:cxn>
                <a:cxn ang="0">
                  <a:pos x="8" y="30"/>
                </a:cxn>
                <a:cxn ang="0">
                  <a:pos x="4" y="10"/>
                </a:cxn>
                <a:cxn ang="0">
                  <a:pos x="7" y="0"/>
                </a:cxn>
                <a:cxn ang="0">
                  <a:pos x="27" y="4"/>
                </a:cxn>
                <a:cxn ang="0">
                  <a:pos x="34" y="0"/>
                </a:cxn>
                <a:cxn ang="0">
                  <a:pos x="41" y="4"/>
                </a:cxn>
                <a:cxn ang="0">
                  <a:pos x="56" y="13"/>
                </a:cxn>
                <a:cxn ang="0">
                  <a:pos x="74" y="4"/>
                </a:cxn>
                <a:cxn ang="0">
                  <a:pos x="82" y="10"/>
                </a:cxn>
                <a:cxn ang="0">
                  <a:pos x="89" y="28"/>
                </a:cxn>
                <a:cxn ang="0">
                  <a:pos x="79" y="46"/>
                </a:cxn>
                <a:cxn ang="0">
                  <a:pos x="82" y="77"/>
                </a:cxn>
                <a:cxn ang="0">
                  <a:pos x="56" y="73"/>
                </a:cxn>
                <a:cxn ang="0">
                  <a:pos x="36" y="77"/>
                </a:cxn>
                <a:cxn ang="0">
                  <a:pos x="15" y="88"/>
                </a:cxn>
                <a:cxn ang="0">
                  <a:pos x="15" y="66"/>
                </a:cxn>
                <a:cxn ang="0">
                  <a:pos x="0" y="58"/>
                </a:cxn>
                <a:cxn ang="0">
                  <a:pos x="1" y="50"/>
                </a:cxn>
                <a:cxn ang="0">
                  <a:pos x="1" y="42"/>
                </a:cxn>
              </a:cxnLst>
              <a:rect l="0" t="0" r="r" b="b"/>
              <a:pathLst>
                <a:path w="89" h="88">
                  <a:moveTo>
                    <a:pt x="1" y="42"/>
                  </a:moveTo>
                  <a:lnTo>
                    <a:pt x="1" y="36"/>
                  </a:lnTo>
                  <a:lnTo>
                    <a:pt x="8" y="30"/>
                  </a:lnTo>
                  <a:lnTo>
                    <a:pt x="4" y="10"/>
                  </a:lnTo>
                  <a:lnTo>
                    <a:pt x="7" y="0"/>
                  </a:lnTo>
                  <a:lnTo>
                    <a:pt x="27" y="4"/>
                  </a:lnTo>
                  <a:lnTo>
                    <a:pt x="34" y="0"/>
                  </a:lnTo>
                  <a:lnTo>
                    <a:pt x="41" y="4"/>
                  </a:lnTo>
                  <a:lnTo>
                    <a:pt x="56" y="13"/>
                  </a:lnTo>
                  <a:lnTo>
                    <a:pt x="74" y="4"/>
                  </a:lnTo>
                  <a:lnTo>
                    <a:pt x="82" y="10"/>
                  </a:lnTo>
                  <a:lnTo>
                    <a:pt x="89" y="28"/>
                  </a:lnTo>
                  <a:lnTo>
                    <a:pt x="79" y="46"/>
                  </a:lnTo>
                  <a:lnTo>
                    <a:pt x="82" y="77"/>
                  </a:lnTo>
                  <a:lnTo>
                    <a:pt x="56" y="73"/>
                  </a:lnTo>
                  <a:lnTo>
                    <a:pt x="36" y="77"/>
                  </a:lnTo>
                  <a:lnTo>
                    <a:pt x="15" y="88"/>
                  </a:lnTo>
                  <a:lnTo>
                    <a:pt x="15" y="66"/>
                  </a:lnTo>
                  <a:lnTo>
                    <a:pt x="0" y="58"/>
                  </a:lnTo>
                  <a:lnTo>
                    <a:pt x="1" y="50"/>
                  </a:lnTo>
                  <a:lnTo>
                    <a:pt x="1" y="4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63" name="Freeform 482"/>
            <p:cNvSpPr>
              <a:spLocks/>
            </p:cNvSpPr>
            <p:nvPr/>
          </p:nvSpPr>
          <p:spPr bwMode="auto">
            <a:xfrm>
              <a:off x="4141118" y="4067372"/>
              <a:ext cx="115579" cy="152912"/>
            </a:xfrm>
            <a:custGeom>
              <a:avLst/>
              <a:gdLst/>
              <a:ahLst/>
              <a:cxnLst>
                <a:cxn ang="0">
                  <a:pos x="4" y="85"/>
                </a:cxn>
                <a:cxn ang="0">
                  <a:pos x="22" y="88"/>
                </a:cxn>
                <a:cxn ang="0">
                  <a:pos x="34" y="77"/>
                </a:cxn>
                <a:cxn ang="0">
                  <a:pos x="49" y="70"/>
                </a:cxn>
                <a:cxn ang="0">
                  <a:pos x="62" y="71"/>
                </a:cxn>
                <a:cxn ang="0">
                  <a:pos x="53" y="58"/>
                </a:cxn>
                <a:cxn ang="0">
                  <a:pos x="53" y="25"/>
                </a:cxn>
                <a:cxn ang="0">
                  <a:pos x="50" y="20"/>
                </a:cxn>
                <a:cxn ang="0">
                  <a:pos x="48" y="0"/>
                </a:cxn>
                <a:cxn ang="0">
                  <a:pos x="0" y="0"/>
                </a:cxn>
                <a:cxn ang="0">
                  <a:pos x="4" y="18"/>
                </a:cxn>
                <a:cxn ang="0">
                  <a:pos x="11" y="36"/>
                </a:cxn>
                <a:cxn ang="0">
                  <a:pos x="1" y="54"/>
                </a:cxn>
                <a:cxn ang="0">
                  <a:pos x="4" y="85"/>
                </a:cxn>
              </a:cxnLst>
              <a:rect l="0" t="0" r="r" b="b"/>
              <a:pathLst>
                <a:path w="62" h="88">
                  <a:moveTo>
                    <a:pt x="4" y="85"/>
                  </a:moveTo>
                  <a:lnTo>
                    <a:pt x="22" y="88"/>
                  </a:lnTo>
                  <a:lnTo>
                    <a:pt x="34" y="77"/>
                  </a:lnTo>
                  <a:lnTo>
                    <a:pt x="49" y="70"/>
                  </a:lnTo>
                  <a:lnTo>
                    <a:pt x="62" y="71"/>
                  </a:lnTo>
                  <a:lnTo>
                    <a:pt x="53" y="58"/>
                  </a:lnTo>
                  <a:lnTo>
                    <a:pt x="53" y="25"/>
                  </a:lnTo>
                  <a:lnTo>
                    <a:pt x="50" y="2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4" y="18"/>
                  </a:lnTo>
                  <a:lnTo>
                    <a:pt x="11" y="36"/>
                  </a:lnTo>
                  <a:lnTo>
                    <a:pt x="1" y="54"/>
                  </a:lnTo>
                  <a:lnTo>
                    <a:pt x="4" y="8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64" name="Freeform 484"/>
            <p:cNvSpPr>
              <a:spLocks/>
            </p:cNvSpPr>
            <p:nvPr/>
          </p:nvSpPr>
          <p:spPr bwMode="auto">
            <a:xfrm>
              <a:off x="4239919" y="4067372"/>
              <a:ext cx="33555" cy="123372"/>
            </a:xfrm>
            <a:custGeom>
              <a:avLst/>
              <a:gdLst/>
              <a:ahLst/>
              <a:cxnLst>
                <a:cxn ang="0">
                  <a:pos x="18" y="69"/>
                </a:cxn>
                <a:cxn ang="0">
                  <a:pos x="11" y="71"/>
                </a:cxn>
                <a:cxn ang="0">
                  <a:pos x="3" y="59"/>
                </a:cxn>
                <a:cxn ang="0">
                  <a:pos x="3" y="26"/>
                </a:cxn>
                <a:cxn ang="0">
                  <a:pos x="2" y="21"/>
                </a:cxn>
                <a:cxn ang="0">
                  <a:pos x="0" y="1"/>
                </a:cxn>
                <a:cxn ang="0">
                  <a:pos x="8" y="0"/>
                </a:cxn>
                <a:cxn ang="0">
                  <a:pos x="8" y="8"/>
                </a:cxn>
                <a:cxn ang="0">
                  <a:pos x="14" y="16"/>
                </a:cxn>
                <a:cxn ang="0">
                  <a:pos x="18" y="69"/>
                </a:cxn>
              </a:cxnLst>
              <a:rect l="0" t="0" r="r" b="b"/>
              <a:pathLst>
                <a:path w="18" h="71">
                  <a:moveTo>
                    <a:pt x="18" y="69"/>
                  </a:moveTo>
                  <a:lnTo>
                    <a:pt x="11" y="71"/>
                  </a:lnTo>
                  <a:lnTo>
                    <a:pt x="3" y="59"/>
                  </a:lnTo>
                  <a:lnTo>
                    <a:pt x="3" y="26"/>
                  </a:lnTo>
                  <a:lnTo>
                    <a:pt x="2" y="21"/>
                  </a:lnTo>
                  <a:lnTo>
                    <a:pt x="0" y="1"/>
                  </a:lnTo>
                  <a:lnTo>
                    <a:pt x="8" y="0"/>
                  </a:lnTo>
                  <a:lnTo>
                    <a:pt x="8" y="8"/>
                  </a:lnTo>
                  <a:lnTo>
                    <a:pt x="14" y="16"/>
                  </a:lnTo>
                  <a:lnTo>
                    <a:pt x="18" y="6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65" name="Freeform 486"/>
            <p:cNvSpPr>
              <a:spLocks/>
            </p:cNvSpPr>
            <p:nvPr/>
          </p:nvSpPr>
          <p:spPr bwMode="auto">
            <a:xfrm>
              <a:off x="4256697" y="4036095"/>
              <a:ext cx="65247" cy="139011"/>
            </a:xfrm>
            <a:custGeom>
              <a:avLst/>
              <a:gdLst/>
              <a:ahLst/>
              <a:cxnLst>
                <a:cxn ang="0">
                  <a:pos x="12" y="80"/>
                </a:cxn>
                <a:cxn ang="0">
                  <a:pos x="7" y="32"/>
                </a:cxn>
                <a:cxn ang="0">
                  <a:pos x="0" y="25"/>
                </a:cxn>
                <a:cxn ang="0">
                  <a:pos x="0" y="18"/>
                </a:cxn>
                <a:cxn ang="0">
                  <a:pos x="10" y="13"/>
                </a:cxn>
                <a:cxn ang="0">
                  <a:pos x="16" y="6"/>
                </a:cxn>
                <a:cxn ang="0">
                  <a:pos x="27" y="0"/>
                </a:cxn>
                <a:cxn ang="0">
                  <a:pos x="35" y="4"/>
                </a:cxn>
                <a:cxn ang="0">
                  <a:pos x="35" y="25"/>
                </a:cxn>
                <a:cxn ang="0">
                  <a:pos x="24" y="50"/>
                </a:cxn>
                <a:cxn ang="0">
                  <a:pos x="25" y="77"/>
                </a:cxn>
                <a:cxn ang="0">
                  <a:pos x="12" y="80"/>
                </a:cxn>
              </a:cxnLst>
              <a:rect l="0" t="0" r="r" b="b"/>
              <a:pathLst>
                <a:path w="35" h="80">
                  <a:moveTo>
                    <a:pt x="12" y="80"/>
                  </a:moveTo>
                  <a:lnTo>
                    <a:pt x="7" y="32"/>
                  </a:lnTo>
                  <a:lnTo>
                    <a:pt x="0" y="25"/>
                  </a:lnTo>
                  <a:lnTo>
                    <a:pt x="0" y="18"/>
                  </a:lnTo>
                  <a:lnTo>
                    <a:pt x="10" y="13"/>
                  </a:lnTo>
                  <a:lnTo>
                    <a:pt x="16" y="6"/>
                  </a:lnTo>
                  <a:lnTo>
                    <a:pt x="27" y="0"/>
                  </a:lnTo>
                  <a:lnTo>
                    <a:pt x="35" y="4"/>
                  </a:lnTo>
                  <a:lnTo>
                    <a:pt x="35" y="25"/>
                  </a:lnTo>
                  <a:lnTo>
                    <a:pt x="24" y="50"/>
                  </a:lnTo>
                  <a:lnTo>
                    <a:pt x="25" y="77"/>
                  </a:lnTo>
                  <a:lnTo>
                    <a:pt x="12" y="8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66" name="Freeform 488"/>
            <p:cNvSpPr>
              <a:spLocks/>
            </p:cNvSpPr>
            <p:nvPr/>
          </p:nvSpPr>
          <p:spPr bwMode="auto">
            <a:xfrm>
              <a:off x="4239919" y="3759810"/>
              <a:ext cx="395205" cy="291923"/>
            </a:xfrm>
            <a:custGeom>
              <a:avLst/>
              <a:gdLst/>
              <a:ahLst/>
              <a:cxnLst>
                <a:cxn ang="0">
                  <a:pos x="181" y="141"/>
                </a:cxn>
                <a:cxn ang="0">
                  <a:pos x="181" y="134"/>
                </a:cxn>
                <a:cxn ang="0">
                  <a:pos x="191" y="127"/>
                </a:cxn>
                <a:cxn ang="0">
                  <a:pos x="188" y="122"/>
                </a:cxn>
                <a:cxn ang="0">
                  <a:pos x="207" y="101"/>
                </a:cxn>
                <a:cxn ang="0">
                  <a:pos x="207" y="65"/>
                </a:cxn>
                <a:cxn ang="0">
                  <a:pos x="212" y="52"/>
                </a:cxn>
                <a:cxn ang="0">
                  <a:pos x="212" y="46"/>
                </a:cxn>
                <a:cxn ang="0">
                  <a:pos x="206" y="38"/>
                </a:cxn>
                <a:cxn ang="0">
                  <a:pos x="207" y="31"/>
                </a:cxn>
                <a:cxn ang="0">
                  <a:pos x="203" y="24"/>
                </a:cxn>
                <a:cxn ang="0">
                  <a:pos x="203" y="8"/>
                </a:cxn>
                <a:cxn ang="0">
                  <a:pos x="193" y="7"/>
                </a:cxn>
                <a:cxn ang="0">
                  <a:pos x="188" y="3"/>
                </a:cxn>
                <a:cxn ang="0">
                  <a:pos x="156" y="0"/>
                </a:cxn>
                <a:cxn ang="0">
                  <a:pos x="76" y="65"/>
                </a:cxn>
                <a:cxn ang="0">
                  <a:pos x="53" y="67"/>
                </a:cxn>
                <a:cxn ang="0">
                  <a:pos x="53" y="93"/>
                </a:cxn>
                <a:cxn ang="0">
                  <a:pos x="50" y="93"/>
                </a:cxn>
                <a:cxn ang="0">
                  <a:pos x="50" y="111"/>
                </a:cxn>
                <a:cxn ang="0">
                  <a:pos x="46" y="119"/>
                </a:cxn>
                <a:cxn ang="0">
                  <a:pos x="39" y="119"/>
                </a:cxn>
                <a:cxn ang="0">
                  <a:pos x="29" y="125"/>
                </a:cxn>
                <a:cxn ang="0">
                  <a:pos x="6" y="125"/>
                </a:cxn>
                <a:cxn ang="0">
                  <a:pos x="0" y="127"/>
                </a:cxn>
                <a:cxn ang="0">
                  <a:pos x="0" y="141"/>
                </a:cxn>
                <a:cxn ang="0">
                  <a:pos x="6" y="147"/>
                </a:cxn>
                <a:cxn ang="0">
                  <a:pos x="14" y="147"/>
                </a:cxn>
                <a:cxn ang="0">
                  <a:pos x="14" y="157"/>
                </a:cxn>
                <a:cxn ang="0">
                  <a:pos x="25" y="162"/>
                </a:cxn>
                <a:cxn ang="0">
                  <a:pos x="27" y="168"/>
                </a:cxn>
                <a:cxn ang="0">
                  <a:pos x="38" y="163"/>
                </a:cxn>
                <a:cxn ang="0">
                  <a:pos x="48" y="167"/>
                </a:cxn>
                <a:cxn ang="0">
                  <a:pos x="48" y="159"/>
                </a:cxn>
                <a:cxn ang="0">
                  <a:pos x="51" y="146"/>
                </a:cxn>
                <a:cxn ang="0">
                  <a:pos x="88" y="143"/>
                </a:cxn>
                <a:cxn ang="0">
                  <a:pos x="92" y="152"/>
                </a:cxn>
                <a:cxn ang="0">
                  <a:pos x="114" y="150"/>
                </a:cxn>
                <a:cxn ang="0">
                  <a:pos x="121" y="156"/>
                </a:cxn>
                <a:cxn ang="0">
                  <a:pos x="127" y="159"/>
                </a:cxn>
                <a:cxn ang="0">
                  <a:pos x="131" y="156"/>
                </a:cxn>
                <a:cxn ang="0">
                  <a:pos x="144" y="147"/>
                </a:cxn>
                <a:cxn ang="0">
                  <a:pos x="169" y="151"/>
                </a:cxn>
                <a:cxn ang="0">
                  <a:pos x="175" y="144"/>
                </a:cxn>
                <a:cxn ang="0">
                  <a:pos x="181" y="141"/>
                </a:cxn>
              </a:cxnLst>
              <a:rect l="0" t="0" r="r" b="b"/>
              <a:pathLst>
                <a:path w="212" h="168">
                  <a:moveTo>
                    <a:pt x="181" y="141"/>
                  </a:moveTo>
                  <a:lnTo>
                    <a:pt x="181" y="134"/>
                  </a:lnTo>
                  <a:lnTo>
                    <a:pt x="191" y="127"/>
                  </a:lnTo>
                  <a:lnTo>
                    <a:pt x="188" y="122"/>
                  </a:lnTo>
                  <a:lnTo>
                    <a:pt x="207" y="101"/>
                  </a:lnTo>
                  <a:lnTo>
                    <a:pt x="207" y="65"/>
                  </a:lnTo>
                  <a:lnTo>
                    <a:pt x="212" y="52"/>
                  </a:lnTo>
                  <a:lnTo>
                    <a:pt x="212" y="46"/>
                  </a:lnTo>
                  <a:lnTo>
                    <a:pt x="206" y="38"/>
                  </a:lnTo>
                  <a:lnTo>
                    <a:pt x="207" y="31"/>
                  </a:lnTo>
                  <a:lnTo>
                    <a:pt x="203" y="24"/>
                  </a:lnTo>
                  <a:lnTo>
                    <a:pt x="203" y="8"/>
                  </a:lnTo>
                  <a:lnTo>
                    <a:pt x="193" y="7"/>
                  </a:lnTo>
                  <a:lnTo>
                    <a:pt x="188" y="3"/>
                  </a:lnTo>
                  <a:lnTo>
                    <a:pt x="156" y="0"/>
                  </a:lnTo>
                  <a:lnTo>
                    <a:pt x="76" y="65"/>
                  </a:lnTo>
                  <a:lnTo>
                    <a:pt x="53" y="67"/>
                  </a:lnTo>
                  <a:lnTo>
                    <a:pt x="53" y="93"/>
                  </a:lnTo>
                  <a:lnTo>
                    <a:pt x="50" y="93"/>
                  </a:lnTo>
                  <a:lnTo>
                    <a:pt x="50" y="111"/>
                  </a:lnTo>
                  <a:lnTo>
                    <a:pt x="46" y="119"/>
                  </a:lnTo>
                  <a:lnTo>
                    <a:pt x="39" y="119"/>
                  </a:lnTo>
                  <a:lnTo>
                    <a:pt x="29" y="125"/>
                  </a:lnTo>
                  <a:lnTo>
                    <a:pt x="6" y="125"/>
                  </a:lnTo>
                  <a:lnTo>
                    <a:pt x="0" y="127"/>
                  </a:lnTo>
                  <a:lnTo>
                    <a:pt x="0" y="141"/>
                  </a:lnTo>
                  <a:lnTo>
                    <a:pt x="6" y="147"/>
                  </a:lnTo>
                  <a:lnTo>
                    <a:pt x="14" y="147"/>
                  </a:lnTo>
                  <a:lnTo>
                    <a:pt x="14" y="157"/>
                  </a:lnTo>
                  <a:lnTo>
                    <a:pt x="25" y="162"/>
                  </a:lnTo>
                  <a:lnTo>
                    <a:pt x="27" y="168"/>
                  </a:lnTo>
                  <a:lnTo>
                    <a:pt x="38" y="163"/>
                  </a:lnTo>
                  <a:lnTo>
                    <a:pt x="48" y="167"/>
                  </a:lnTo>
                  <a:lnTo>
                    <a:pt x="48" y="159"/>
                  </a:lnTo>
                  <a:lnTo>
                    <a:pt x="51" y="146"/>
                  </a:lnTo>
                  <a:lnTo>
                    <a:pt x="88" y="143"/>
                  </a:lnTo>
                  <a:lnTo>
                    <a:pt x="92" y="152"/>
                  </a:lnTo>
                  <a:lnTo>
                    <a:pt x="114" y="150"/>
                  </a:lnTo>
                  <a:lnTo>
                    <a:pt x="121" y="156"/>
                  </a:lnTo>
                  <a:lnTo>
                    <a:pt x="127" y="159"/>
                  </a:lnTo>
                  <a:lnTo>
                    <a:pt x="131" y="156"/>
                  </a:lnTo>
                  <a:lnTo>
                    <a:pt x="144" y="147"/>
                  </a:lnTo>
                  <a:lnTo>
                    <a:pt x="169" y="151"/>
                  </a:lnTo>
                  <a:lnTo>
                    <a:pt x="175" y="144"/>
                  </a:lnTo>
                  <a:lnTo>
                    <a:pt x="181" y="141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67" name="Freeform 490"/>
            <p:cNvSpPr>
              <a:spLocks/>
            </p:cNvSpPr>
            <p:nvPr/>
          </p:nvSpPr>
          <p:spPr bwMode="auto">
            <a:xfrm>
              <a:off x="4586655" y="3759810"/>
              <a:ext cx="262849" cy="399656"/>
            </a:xfrm>
            <a:custGeom>
              <a:avLst/>
              <a:gdLst/>
              <a:ahLst/>
              <a:cxnLst>
                <a:cxn ang="0">
                  <a:pos x="129" y="179"/>
                </a:cxn>
                <a:cxn ang="0">
                  <a:pos x="125" y="161"/>
                </a:cxn>
                <a:cxn ang="0">
                  <a:pos x="121" y="159"/>
                </a:cxn>
                <a:cxn ang="0">
                  <a:pos x="119" y="152"/>
                </a:cxn>
                <a:cxn ang="0">
                  <a:pos x="112" y="148"/>
                </a:cxn>
                <a:cxn ang="0">
                  <a:pos x="121" y="136"/>
                </a:cxn>
                <a:cxn ang="0">
                  <a:pos x="128" y="112"/>
                </a:cxn>
                <a:cxn ang="0">
                  <a:pos x="141" y="113"/>
                </a:cxn>
                <a:cxn ang="0">
                  <a:pos x="141" y="59"/>
                </a:cxn>
                <a:cxn ang="0">
                  <a:pos x="33" y="0"/>
                </a:cxn>
                <a:cxn ang="0">
                  <a:pos x="22" y="6"/>
                </a:cxn>
                <a:cxn ang="0">
                  <a:pos x="22" y="23"/>
                </a:cxn>
                <a:cxn ang="0">
                  <a:pos x="25" y="29"/>
                </a:cxn>
                <a:cxn ang="0">
                  <a:pos x="24" y="36"/>
                </a:cxn>
                <a:cxn ang="0">
                  <a:pos x="31" y="44"/>
                </a:cxn>
                <a:cxn ang="0">
                  <a:pos x="31" y="50"/>
                </a:cxn>
                <a:cxn ang="0">
                  <a:pos x="25" y="62"/>
                </a:cxn>
                <a:cxn ang="0">
                  <a:pos x="25" y="99"/>
                </a:cxn>
                <a:cxn ang="0">
                  <a:pos x="7" y="120"/>
                </a:cxn>
                <a:cxn ang="0">
                  <a:pos x="9" y="125"/>
                </a:cxn>
                <a:cxn ang="0">
                  <a:pos x="0" y="132"/>
                </a:cxn>
                <a:cxn ang="0">
                  <a:pos x="0" y="139"/>
                </a:cxn>
                <a:cxn ang="0">
                  <a:pos x="19" y="166"/>
                </a:cxn>
                <a:cxn ang="0">
                  <a:pos x="15" y="174"/>
                </a:cxn>
                <a:cxn ang="0">
                  <a:pos x="21" y="182"/>
                </a:cxn>
                <a:cxn ang="0">
                  <a:pos x="25" y="187"/>
                </a:cxn>
                <a:cxn ang="0">
                  <a:pos x="25" y="193"/>
                </a:cxn>
                <a:cxn ang="0">
                  <a:pos x="6" y="193"/>
                </a:cxn>
                <a:cxn ang="0">
                  <a:pos x="9" y="201"/>
                </a:cxn>
                <a:cxn ang="0">
                  <a:pos x="15" y="206"/>
                </a:cxn>
                <a:cxn ang="0">
                  <a:pos x="24" y="218"/>
                </a:cxn>
                <a:cxn ang="0">
                  <a:pos x="25" y="226"/>
                </a:cxn>
                <a:cxn ang="0">
                  <a:pos x="24" y="230"/>
                </a:cxn>
                <a:cxn ang="0">
                  <a:pos x="37" y="227"/>
                </a:cxn>
                <a:cxn ang="0">
                  <a:pos x="49" y="228"/>
                </a:cxn>
                <a:cxn ang="0">
                  <a:pos x="73" y="214"/>
                </a:cxn>
                <a:cxn ang="0">
                  <a:pos x="69" y="207"/>
                </a:cxn>
                <a:cxn ang="0">
                  <a:pos x="73" y="203"/>
                </a:cxn>
                <a:cxn ang="0">
                  <a:pos x="90" y="205"/>
                </a:cxn>
                <a:cxn ang="0">
                  <a:pos x="104" y="188"/>
                </a:cxn>
                <a:cxn ang="0">
                  <a:pos x="113" y="179"/>
                </a:cxn>
                <a:cxn ang="0">
                  <a:pos x="129" y="179"/>
                </a:cxn>
              </a:cxnLst>
              <a:rect l="0" t="0" r="r" b="b"/>
              <a:pathLst>
                <a:path w="141" h="230">
                  <a:moveTo>
                    <a:pt x="129" y="179"/>
                  </a:moveTo>
                  <a:lnTo>
                    <a:pt x="125" y="161"/>
                  </a:lnTo>
                  <a:lnTo>
                    <a:pt x="121" y="159"/>
                  </a:lnTo>
                  <a:lnTo>
                    <a:pt x="119" y="152"/>
                  </a:lnTo>
                  <a:lnTo>
                    <a:pt x="112" y="148"/>
                  </a:lnTo>
                  <a:lnTo>
                    <a:pt x="121" y="136"/>
                  </a:lnTo>
                  <a:lnTo>
                    <a:pt x="128" y="112"/>
                  </a:lnTo>
                  <a:lnTo>
                    <a:pt x="141" y="113"/>
                  </a:lnTo>
                  <a:lnTo>
                    <a:pt x="141" y="59"/>
                  </a:lnTo>
                  <a:lnTo>
                    <a:pt x="33" y="0"/>
                  </a:lnTo>
                  <a:lnTo>
                    <a:pt x="22" y="6"/>
                  </a:lnTo>
                  <a:lnTo>
                    <a:pt x="22" y="23"/>
                  </a:lnTo>
                  <a:lnTo>
                    <a:pt x="25" y="29"/>
                  </a:lnTo>
                  <a:lnTo>
                    <a:pt x="24" y="36"/>
                  </a:lnTo>
                  <a:lnTo>
                    <a:pt x="31" y="44"/>
                  </a:lnTo>
                  <a:lnTo>
                    <a:pt x="31" y="50"/>
                  </a:lnTo>
                  <a:lnTo>
                    <a:pt x="25" y="62"/>
                  </a:lnTo>
                  <a:lnTo>
                    <a:pt x="25" y="99"/>
                  </a:lnTo>
                  <a:lnTo>
                    <a:pt x="7" y="120"/>
                  </a:lnTo>
                  <a:lnTo>
                    <a:pt x="9" y="125"/>
                  </a:lnTo>
                  <a:lnTo>
                    <a:pt x="0" y="132"/>
                  </a:lnTo>
                  <a:lnTo>
                    <a:pt x="0" y="139"/>
                  </a:lnTo>
                  <a:lnTo>
                    <a:pt x="19" y="166"/>
                  </a:lnTo>
                  <a:lnTo>
                    <a:pt x="15" y="174"/>
                  </a:lnTo>
                  <a:lnTo>
                    <a:pt x="21" y="182"/>
                  </a:lnTo>
                  <a:lnTo>
                    <a:pt x="25" y="187"/>
                  </a:lnTo>
                  <a:lnTo>
                    <a:pt x="25" y="193"/>
                  </a:lnTo>
                  <a:lnTo>
                    <a:pt x="6" y="193"/>
                  </a:lnTo>
                  <a:lnTo>
                    <a:pt x="9" y="201"/>
                  </a:lnTo>
                  <a:lnTo>
                    <a:pt x="15" y="206"/>
                  </a:lnTo>
                  <a:lnTo>
                    <a:pt x="24" y="218"/>
                  </a:lnTo>
                  <a:lnTo>
                    <a:pt x="25" y="226"/>
                  </a:lnTo>
                  <a:lnTo>
                    <a:pt x="24" y="230"/>
                  </a:lnTo>
                  <a:lnTo>
                    <a:pt x="37" y="227"/>
                  </a:lnTo>
                  <a:lnTo>
                    <a:pt x="49" y="228"/>
                  </a:lnTo>
                  <a:lnTo>
                    <a:pt x="73" y="214"/>
                  </a:lnTo>
                  <a:lnTo>
                    <a:pt x="69" y="207"/>
                  </a:lnTo>
                  <a:lnTo>
                    <a:pt x="73" y="203"/>
                  </a:lnTo>
                  <a:lnTo>
                    <a:pt x="90" y="205"/>
                  </a:lnTo>
                  <a:lnTo>
                    <a:pt x="104" y="188"/>
                  </a:lnTo>
                  <a:lnTo>
                    <a:pt x="113" y="179"/>
                  </a:lnTo>
                  <a:lnTo>
                    <a:pt x="129" y="17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68" name="Freeform 492"/>
            <p:cNvSpPr>
              <a:spLocks/>
            </p:cNvSpPr>
            <p:nvPr/>
          </p:nvSpPr>
          <p:spPr bwMode="auto">
            <a:xfrm>
              <a:off x="4305166" y="4006555"/>
              <a:ext cx="313181" cy="213729"/>
            </a:xfrm>
            <a:custGeom>
              <a:avLst/>
              <a:gdLst/>
              <a:ahLst/>
              <a:cxnLst>
                <a:cxn ang="0">
                  <a:pos x="82" y="112"/>
                </a:cxn>
                <a:cxn ang="0">
                  <a:pos x="87" y="109"/>
                </a:cxn>
                <a:cxn ang="0">
                  <a:pos x="87" y="101"/>
                </a:cxn>
                <a:cxn ang="0">
                  <a:pos x="95" y="91"/>
                </a:cxn>
                <a:cxn ang="0">
                  <a:pos x="107" y="86"/>
                </a:cxn>
                <a:cxn ang="0">
                  <a:pos x="115" y="88"/>
                </a:cxn>
                <a:cxn ang="0">
                  <a:pos x="115" y="95"/>
                </a:cxn>
                <a:cxn ang="0">
                  <a:pos x="120" y="93"/>
                </a:cxn>
                <a:cxn ang="0">
                  <a:pos x="128" y="86"/>
                </a:cxn>
                <a:cxn ang="0">
                  <a:pos x="128" y="80"/>
                </a:cxn>
                <a:cxn ang="0">
                  <a:pos x="136" y="69"/>
                </a:cxn>
                <a:cxn ang="0">
                  <a:pos x="146" y="54"/>
                </a:cxn>
                <a:cxn ang="0">
                  <a:pos x="146" y="49"/>
                </a:cxn>
                <a:cxn ang="0">
                  <a:pos x="151" y="36"/>
                </a:cxn>
                <a:cxn ang="0">
                  <a:pos x="159" y="32"/>
                </a:cxn>
                <a:cxn ang="0">
                  <a:pos x="165" y="32"/>
                </a:cxn>
                <a:cxn ang="0">
                  <a:pos x="168" y="25"/>
                </a:cxn>
                <a:cxn ang="0">
                  <a:pos x="150" y="0"/>
                </a:cxn>
                <a:cxn ang="0">
                  <a:pos x="144" y="3"/>
                </a:cxn>
                <a:cxn ang="0">
                  <a:pos x="137" y="9"/>
                </a:cxn>
                <a:cxn ang="0">
                  <a:pos x="112" y="5"/>
                </a:cxn>
                <a:cxn ang="0">
                  <a:pos x="98" y="13"/>
                </a:cxn>
                <a:cxn ang="0">
                  <a:pos x="94" y="16"/>
                </a:cxn>
                <a:cxn ang="0">
                  <a:pos x="88" y="13"/>
                </a:cxn>
                <a:cxn ang="0">
                  <a:pos x="81" y="8"/>
                </a:cxn>
                <a:cxn ang="0">
                  <a:pos x="59" y="10"/>
                </a:cxn>
                <a:cxn ang="0">
                  <a:pos x="55" y="1"/>
                </a:cxn>
                <a:cxn ang="0">
                  <a:pos x="18" y="4"/>
                </a:cxn>
                <a:cxn ang="0">
                  <a:pos x="14" y="16"/>
                </a:cxn>
                <a:cxn ang="0">
                  <a:pos x="14" y="43"/>
                </a:cxn>
                <a:cxn ang="0">
                  <a:pos x="0" y="68"/>
                </a:cxn>
                <a:cxn ang="0">
                  <a:pos x="2" y="96"/>
                </a:cxn>
                <a:cxn ang="0">
                  <a:pos x="24" y="96"/>
                </a:cxn>
                <a:cxn ang="0">
                  <a:pos x="31" y="109"/>
                </a:cxn>
                <a:cxn ang="0">
                  <a:pos x="47" y="123"/>
                </a:cxn>
                <a:cxn ang="0">
                  <a:pos x="70" y="121"/>
                </a:cxn>
                <a:cxn ang="0">
                  <a:pos x="82" y="121"/>
                </a:cxn>
                <a:cxn ang="0">
                  <a:pos x="82" y="112"/>
                </a:cxn>
              </a:cxnLst>
              <a:rect l="0" t="0" r="r" b="b"/>
              <a:pathLst>
                <a:path w="168" h="123">
                  <a:moveTo>
                    <a:pt x="82" y="112"/>
                  </a:moveTo>
                  <a:lnTo>
                    <a:pt x="87" y="109"/>
                  </a:lnTo>
                  <a:lnTo>
                    <a:pt x="87" y="101"/>
                  </a:lnTo>
                  <a:lnTo>
                    <a:pt x="95" y="91"/>
                  </a:lnTo>
                  <a:lnTo>
                    <a:pt x="107" y="86"/>
                  </a:lnTo>
                  <a:lnTo>
                    <a:pt x="115" y="88"/>
                  </a:lnTo>
                  <a:lnTo>
                    <a:pt x="115" y="95"/>
                  </a:lnTo>
                  <a:lnTo>
                    <a:pt x="120" y="93"/>
                  </a:lnTo>
                  <a:lnTo>
                    <a:pt x="128" y="86"/>
                  </a:lnTo>
                  <a:lnTo>
                    <a:pt x="128" y="80"/>
                  </a:lnTo>
                  <a:lnTo>
                    <a:pt x="136" y="69"/>
                  </a:lnTo>
                  <a:lnTo>
                    <a:pt x="146" y="54"/>
                  </a:lnTo>
                  <a:lnTo>
                    <a:pt x="146" y="49"/>
                  </a:lnTo>
                  <a:lnTo>
                    <a:pt x="151" y="36"/>
                  </a:lnTo>
                  <a:lnTo>
                    <a:pt x="159" y="32"/>
                  </a:lnTo>
                  <a:lnTo>
                    <a:pt x="165" y="32"/>
                  </a:lnTo>
                  <a:lnTo>
                    <a:pt x="168" y="25"/>
                  </a:lnTo>
                  <a:lnTo>
                    <a:pt x="150" y="0"/>
                  </a:lnTo>
                  <a:lnTo>
                    <a:pt x="144" y="3"/>
                  </a:lnTo>
                  <a:lnTo>
                    <a:pt x="137" y="9"/>
                  </a:lnTo>
                  <a:lnTo>
                    <a:pt x="112" y="5"/>
                  </a:lnTo>
                  <a:lnTo>
                    <a:pt x="98" y="13"/>
                  </a:lnTo>
                  <a:lnTo>
                    <a:pt x="94" y="16"/>
                  </a:lnTo>
                  <a:lnTo>
                    <a:pt x="88" y="13"/>
                  </a:lnTo>
                  <a:lnTo>
                    <a:pt x="81" y="8"/>
                  </a:lnTo>
                  <a:lnTo>
                    <a:pt x="59" y="10"/>
                  </a:lnTo>
                  <a:lnTo>
                    <a:pt x="55" y="1"/>
                  </a:lnTo>
                  <a:lnTo>
                    <a:pt x="18" y="4"/>
                  </a:lnTo>
                  <a:lnTo>
                    <a:pt x="14" y="16"/>
                  </a:lnTo>
                  <a:lnTo>
                    <a:pt x="14" y="43"/>
                  </a:lnTo>
                  <a:lnTo>
                    <a:pt x="0" y="68"/>
                  </a:lnTo>
                  <a:lnTo>
                    <a:pt x="2" y="96"/>
                  </a:lnTo>
                  <a:lnTo>
                    <a:pt x="24" y="96"/>
                  </a:lnTo>
                  <a:lnTo>
                    <a:pt x="31" y="109"/>
                  </a:lnTo>
                  <a:lnTo>
                    <a:pt x="47" y="123"/>
                  </a:lnTo>
                  <a:lnTo>
                    <a:pt x="70" y="121"/>
                  </a:lnTo>
                  <a:lnTo>
                    <a:pt x="82" y="121"/>
                  </a:lnTo>
                  <a:lnTo>
                    <a:pt x="82" y="112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69" name="Freeform 494"/>
            <p:cNvSpPr>
              <a:spLocks/>
            </p:cNvSpPr>
            <p:nvPr/>
          </p:nvSpPr>
          <p:spPr bwMode="auto">
            <a:xfrm>
              <a:off x="4801036" y="3775450"/>
              <a:ext cx="443673" cy="460473"/>
            </a:xfrm>
            <a:custGeom>
              <a:avLst/>
              <a:gdLst/>
              <a:ahLst/>
              <a:cxnLst>
                <a:cxn ang="0">
                  <a:pos x="130" y="265"/>
                </a:cxn>
                <a:cxn ang="0">
                  <a:pos x="172" y="261"/>
                </a:cxn>
                <a:cxn ang="0">
                  <a:pos x="180" y="253"/>
                </a:cxn>
                <a:cxn ang="0">
                  <a:pos x="204" y="251"/>
                </a:cxn>
                <a:cxn ang="0">
                  <a:pos x="202" y="243"/>
                </a:cxn>
                <a:cxn ang="0">
                  <a:pos x="193" y="243"/>
                </a:cxn>
                <a:cxn ang="0">
                  <a:pos x="181" y="225"/>
                </a:cxn>
                <a:cxn ang="0">
                  <a:pos x="160" y="208"/>
                </a:cxn>
                <a:cxn ang="0">
                  <a:pos x="163" y="200"/>
                </a:cxn>
                <a:cxn ang="0">
                  <a:pos x="175" y="200"/>
                </a:cxn>
                <a:cxn ang="0">
                  <a:pos x="175" y="172"/>
                </a:cxn>
                <a:cxn ang="0">
                  <a:pos x="181" y="166"/>
                </a:cxn>
                <a:cxn ang="0">
                  <a:pos x="186" y="166"/>
                </a:cxn>
                <a:cxn ang="0">
                  <a:pos x="190" y="149"/>
                </a:cxn>
                <a:cxn ang="0">
                  <a:pos x="198" y="139"/>
                </a:cxn>
                <a:cxn ang="0">
                  <a:pos x="205" y="138"/>
                </a:cxn>
                <a:cxn ang="0">
                  <a:pos x="208" y="106"/>
                </a:cxn>
                <a:cxn ang="0">
                  <a:pos x="217" y="96"/>
                </a:cxn>
                <a:cxn ang="0">
                  <a:pos x="217" y="84"/>
                </a:cxn>
                <a:cxn ang="0">
                  <a:pos x="238" y="72"/>
                </a:cxn>
                <a:cxn ang="0">
                  <a:pos x="232" y="65"/>
                </a:cxn>
                <a:cxn ang="0">
                  <a:pos x="223" y="62"/>
                </a:cxn>
                <a:cxn ang="0">
                  <a:pos x="217" y="49"/>
                </a:cxn>
                <a:cxn ang="0">
                  <a:pos x="213" y="13"/>
                </a:cxn>
                <a:cxn ang="0">
                  <a:pos x="212" y="7"/>
                </a:cxn>
                <a:cxn ang="0">
                  <a:pos x="196" y="0"/>
                </a:cxn>
                <a:cxn ang="0">
                  <a:pos x="193" y="4"/>
                </a:cxn>
                <a:cxn ang="0">
                  <a:pos x="186" y="4"/>
                </a:cxn>
                <a:cxn ang="0">
                  <a:pos x="186" y="10"/>
                </a:cxn>
                <a:cxn ang="0">
                  <a:pos x="170" y="12"/>
                </a:cxn>
                <a:cxn ang="0">
                  <a:pos x="167" y="21"/>
                </a:cxn>
                <a:cxn ang="0">
                  <a:pos x="157" y="21"/>
                </a:cxn>
                <a:cxn ang="0">
                  <a:pos x="153" y="15"/>
                </a:cxn>
                <a:cxn ang="0">
                  <a:pos x="44" y="15"/>
                </a:cxn>
                <a:cxn ang="0">
                  <a:pos x="44" y="44"/>
                </a:cxn>
                <a:cxn ang="0">
                  <a:pos x="31" y="44"/>
                </a:cxn>
                <a:cxn ang="0">
                  <a:pos x="31" y="103"/>
                </a:cxn>
                <a:cxn ang="0">
                  <a:pos x="17" y="102"/>
                </a:cxn>
                <a:cxn ang="0">
                  <a:pos x="10" y="126"/>
                </a:cxn>
                <a:cxn ang="0">
                  <a:pos x="0" y="137"/>
                </a:cxn>
                <a:cxn ang="0">
                  <a:pos x="7" y="141"/>
                </a:cxn>
                <a:cxn ang="0">
                  <a:pos x="10" y="149"/>
                </a:cxn>
                <a:cxn ang="0">
                  <a:pos x="13" y="150"/>
                </a:cxn>
                <a:cxn ang="0">
                  <a:pos x="17" y="168"/>
                </a:cxn>
                <a:cxn ang="0">
                  <a:pos x="21" y="174"/>
                </a:cxn>
                <a:cxn ang="0">
                  <a:pos x="28" y="181"/>
                </a:cxn>
                <a:cxn ang="0">
                  <a:pos x="28" y="187"/>
                </a:cxn>
                <a:cxn ang="0">
                  <a:pos x="22" y="194"/>
                </a:cxn>
                <a:cxn ang="0">
                  <a:pos x="31" y="199"/>
                </a:cxn>
                <a:cxn ang="0">
                  <a:pos x="38" y="199"/>
                </a:cxn>
                <a:cxn ang="0">
                  <a:pos x="47" y="211"/>
                </a:cxn>
                <a:cxn ang="0">
                  <a:pos x="66" y="230"/>
                </a:cxn>
                <a:cxn ang="0">
                  <a:pos x="83" y="242"/>
                </a:cxn>
                <a:cxn ang="0">
                  <a:pos x="83" y="247"/>
                </a:cxn>
                <a:cxn ang="0">
                  <a:pos x="106" y="256"/>
                </a:cxn>
                <a:cxn ang="0">
                  <a:pos x="122" y="256"/>
                </a:cxn>
                <a:cxn ang="0">
                  <a:pos x="130" y="265"/>
                </a:cxn>
              </a:cxnLst>
              <a:rect l="0" t="0" r="r" b="b"/>
              <a:pathLst>
                <a:path w="238" h="265">
                  <a:moveTo>
                    <a:pt x="130" y="265"/>
                  </a:moveTo>
                  <a:lnTo>
                    <a:pt x="172" y="261"/>
                  </a:lnTo>
                  <a:lnTo>
                    <a:pt x="180" y="253"/>
                  </a:lnTo>
                  <a:lnTo>
                    <a:pt x="204" y="251"/>
                  </a:lnTo>
                  <a:lnTo>
                    <a:pt x="202" y="243"/>
                  </a:lnTo>
                  <a:lnTo>
                    <a:pt x="193" y="243"/>
                  </a:lnTo>
                  <a:lnTo>
                    <a:pt x="181" y="225"/>
                  </a:lnTo>
                  <a:lnTo>
                    <a:pt x="160" y="208"/>
                  </a:lnTo>
                  <a:lnTo>
                    <a:pt x="163" y="200"/>
                  </a:lnTo>
                  <a:lnTo>
                    <a:pt x="175" y="200"/>
                  </a:lnTo>
                  <a:lnTo>
                    <a:pt x="175" y="172"/>
                  </a:lnTo>
                  <a:lnTo>
                    <a:pt x="181" y="166"/>
                  </a:lnTo>
                  <a:lnTo>
                    <a:pt x="186" y="166"/>
                  </a:lnTo>
                  <a:lnTo>
                    <a:pt x="190" y="149"/>
                  </a:lnTo>
                  <a:lnTo>
                    <a:pt x="198" y="139"/>
                  </a:lnTo>
                  <a:lnTo>
                    <a:pt x="205" y="138"/>
                  </a:lnTo>
                  <a:lnTo>
                    <a:pt x="208" y="106"/>
                  </a:lnTo>
                  <a:lnTo>
                    <a:pt x="217" y="96"/>
                  </a:lnTo>
                  <a:lnTo>
                    <a:pt x="217" y="84"/>
                  </a:lnTo>
                  <a:lnTo>
                    <a:pt x="238" y="72"/>
                  </a:lnTo>
                  <a:lnTo>
                    <a:pt x="232" y="65"/>
                  </a:lnTo>
                  <a:lnTo>
                    <a:pt x="223" y="62"/>
                  </a:lnTo>
                  <a:lnTo>
                    <a:pt x="217" y="49"/>
                  </a:lnTo>
                  <a:lnTo>
                    <a:pt x="213" y="13"/>
                  </a:lnTo>
                  <a:lnTo>
                    <a:pt x="212" y="7"/>
                  </a:lnTo>
                  <a:lnTo>
                    <a:pt x="196" y="0"/>
                  </a:lnTo>
                  <a:lnTo>
                    <a:pt x="193" y="4"/>
                  </a:lnTo>
                  <a:lnTo>
                    <a:pt x="186" y="4"/>
                  </a:lnTo>
                  <a:lnTo>
                    <a:pt x="186" y="10"/>
                  </a:lnTo>
                  <a:lnTo>
                    <a:pt x="170" y="12"/>
                  </a:lnTo>
                  <a:lnTo>
                    <a:pt x="167" y="21"/>
                  </a:lnTo>
                  <a:lnTo>
                    <a:pt x="157" y="21"/>
                  </a:lnTo>
                  <a:lnTo>
                    <a:pt x="153" y="15"/>
                  </a:lnTo>
                  <a:lnTo>
                    <a:pt x="44" y="15"/>
                  </a:lnTo>
                  <a:lnTo>
                    <a:pt x="44" y="44"/>
                  </a:lnTo>
                  <a:lnTo>
                    <a:pt x="31" y="44"/>
                  </a:lnTo>
                  <a:lnTo>
                    <a:pt x="31" y="103"/>
                  </a:lnTo>
                  <a:lnTo>
                    <a:pt x="17" y="102"/>
                  </a:lnTo>
                  <a:lnTo>
                    <a:pt x="10" y="126"/>
                  </a:lnTo>
                  <a:lnTo>
                    <a:pt x="0" y="137"/>
                  </a:lnTo>
                  <a:lnTo>
                    <a:pt x="7" y="141"/>
                  </a:lnTo>
                  <a:lnTo>
                    <a:pt x="10" y="149"/>
                  </a:lnTo>
                  <a:lnTo>
                    <a:pt x="13" y="150"/>
                  </a:lnTo>
                  <a:lnTo>
                    <a:pt x="17" y="168"/>
                  </a:lnTo>
                  <a:lnTo>
                    <a:pt x="21" y="174"/>
                  </a:lnTo>
                  <a:lnTo>
                    <a:pt x="28" y="181"/>
                  </a:lnTo>
                  <a:lnTo>
                    <a:pt x="28" y="187"/>
                  </a:lnTo>
                  <a:lnTo>
                    <a:pt x="22" y="194"/>
                  </a:lnTo>
                  <a:lnTo>
                    <a:pt x="31" y="199"/>
                  </a:lnTo>
                  <a:lnTo>
                    <a:pt x="38" y="199"/>
                  </a:lnTo>
                  <a:lnTo>
                    <a:pt x="47" y="211"/>
                  </a:lnTo>
                  <a:lnTo>
                    <a:pt x="66" y="230"/>
                  </a:lnTo>
                  <a:lnTo>
                    <a:pt x="83" y="242"/>
                  </a:lnTo>
                  <a:lnTo>
                    <a:pt x="83" y="247"/>
                  </a:lnTo>
                  <a:lnTo>
                    <a:pt x="106" y="256"/>
                  </a:lnTo>
                  <a:lnTo>
                    <a:pt x="122" y="256"/>
                  </a:lnTo>
                  <a:lnTo>
                    <a:pt x="130" y="26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70" name="Freeform 496"/>
            <p:cNvSpPr>
              <a:spLocks/>
            </p:cNvSpPr>
            <p:nvPr/>
          </p:nvSpPr>
          <p:spPr bwMode="auto">
            <a:xfrm>
              <a:off x="5097439" y="3898821"/>
              <a:ext cx="378428" cy="337101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85" y="9"/>
                </a:cxn>
                <a:cxn ang="0">
                  <a:pos x="85" y="28"/>
                </a:cxn>
                <a:cxn ang="0">
                  <a:pos x="101" y="38"/>
                </a:cxn>
                <a:cxn ang="0">
                  <a:pos x="134" y="71"/>
                </a:cxn>
                <a:cxn ang="0">
                  <a:pos x="121" y="80"/>
                </a:cxn>
                <a:cxn ang="0">
                  <a:pos x="120" y="93"/>
                </a:cxn>
                <a:cxn ang="0">
                  <a:pos x="134" y="93"/>
                </a:cxn>
                <a:cxn ang="0">
                  <a:pos x="131" y="97"/>
                </a:cxn>
                <a:cxn ang="0">
                  <a:pos x="150" y="123"/>
                </a:cxn>
                <a:cxn ang="0">
                  <a:pos x="203" y="132"/>
                </a:cxn>
                <a:cxn ang="0">
                  <a:pos x="203" y="139"/>
                </a:cxn>
                <a:cxn ang="0">
                  <a:pos x="162" y="173"/>
                </a:cxn>
                <a:cxn ang="0">
                  <a:pos x="148" y="173"/>
                </a:cxn>
                <a:cxn ang="0">
                  <a:pos x="134" y="182"/>
                </a:cxn>
                <a:cxn ang="0">
                  <a:pos x="129" y="185"/>
                </a:cxn>
                <a:cxn ang="0">
                  <a:pos x="121" y="185"/>
                </a:cxn>
                <a:cxn ang="0">
                  <a:pos x="100" y="185"/>
                </a:cxn>
                <a:cxn ang="0">
                  <a:pos x="89" y="194"/>
                </a:cxn>
                <a:cxn ang="0">
                  <a:pos x="78" y="194"/>
                </a:cxn>
                <a:cxn ang="0">
                  <a:pos x="70" y="192"/>
                </a:cxn>
                <a:cxn ang="0">
                  <a:pos x="70" y="187"/>
                </a:cxn>
                <a:cxn ang="0">
                  <a:pos x="61" y="179"/>
                </a:cxn>
                <a:cxn ang="0">
                  <a:pos x="42" y="177"/>
                </a:cxn>
                <a:cxn ang="0">
                  <a:pos x="41" y="169"/>
                </a:cxn>
                <a:cxn ang="0">
                  <a:pos x="32" y="169"/>
                </a:cxn>
                <a:cxn ang="0">
                  <a:pos x="21" y="151"/>
                </a:cxn>
                <a:cxn ang="0">
                  <a:pos x="0" y="135"/>
                </a:cxn>
                <a:cxn ang="0">
                  <a:pos x="4" y="127"/>
                </a:cxn>
                <a:cxn ang="0">
                  <a:pos x="15" y="127"/>
                </a:cxn>
                <a:cxn ang="0">
                  <a:pos x="15" y="99"/>
                </a:cxn>
                <a:cxn ang="0">
                  <a:pos x="21" y="93"/>
                </a:cxn>
                <a:cxn ang="0">
                  <a:pos x="25" y="93"/>
                </a:cxn>
                <a:cxn ang="0">
                  <a:pos x="30" y="77"/>
                </a:cxn>
                <a:cxn ang="0">
                  <a:pos x="37" y="67"/>
                </a:cxn>
                <a:cxn ang="0">
                  <a:pos x="44" y="66"/>
                </a:cxn>
                <a:cxn ang="0">
                  <a:pos x="46" y="35"/>
                </a:cxn>
                <a:cxn ang="0">
                  <a:pos x="55" y="24"/>
                </a:cxn>
                <a:cxn ang="0">
                  <a:pos x="55" y="13"/>
                </a:cxn>
                <a:cxn ang="0">
                  <a:pos x="76" y="0"/>
                </a:cxn>
              </a:cxnLst>
              <a:rect l="0" t="0" r="r" b="b"/>
              <a:pathLst>
                <a:path w="203" h="194">
                  <a:moveTo>
                    <a:pt x="76" y="0"/>
                  </a:moveTo>
                  <a:lnTo>
                    <a:pt x="85" y="9"/>
                  </a:lnTo>
                  <a:lnTo>
                    <a:pt x="85" y="28"/>
                  </a:lnTo>
                  <a:lnTo>
                    <a:pt x="101" y="38"/>
                  </a:lnTo>
                  <a:lnTo>
                    <a:pt x="134" y="71"/>
                  </a:lnTo>
                  <a:lnTo>
                    <a:pt x="121" y="80"/>
                  </a:lnTo>
                  <a:lnTo>
                    <a:pt x="120" y="93"/>
                  </a:lnTo>
                  <a:lnTo>
                    <a:pt x="134" y="93"/>
                  </a:lnTo>
                  <a:lnTo>
                    <a:pt x="131" y="97"/>
                  </a:lnTo>
                  <a:lnTo>
                    <a:pt x="150" y="123"/>
                  </a:lnTo>
                  <a:lnTo>
                    <a:pt x="203" y="132"/>
                  </a:lnTo>
                  <a:lnTo>
                    <a:pt x="203" y="139"/>
                  </a:lnTo>
                  <a:lnTo>
                    <a:pt x="162" y="173"/>
                  </a:lnTo>
                  <a:lnTo>
                    <a:pt x="148" y="173"/>
                  </a:lnTo>
                  <a:lnTo>
                    <a:pt x="134" y="182"/>
                  </a:lnTo>
                  <a:lnTo>
                    <a:pt x="129" y="185"/>
                  </a:lnTo>
                  <a:lnTo>
                    <a:pt x="121" y="185"/>
                  </a:lnTo>
                  <a:lnTo>
                    <a:pt x="100" y="185"/>
                  </a:lnTo>
                  <a:lnTo>
                    <a:pt x="89" y="194"/>
                  </a:lnTo>
                  <a:lnTo>
                    <a:pt x="78" y="194"/>
                  </a:lnTo>
                  <a:lnTo>
                    <a:pt x="70" y="192"/>
                  </a:lnTo>
                  <a:lnTo>
                    <a:pt x="70" y="187"/>
                  </a:lnTo>
                  <a:lnTo>
                    <a:pt x="61" y="179"/>
                  </a:lnTo>
                  <a:lnTo>
                    <a:pt x="42" y="177"/>
                  </a:lnTo>
                  <a:lnTo>
                    <a:pt x="41" y="169"/>
                  </a:lnTo>
                  <a:lnTo>
                    <a:pt x="32" y="169"/>
                  </a:lnTo>
                  <a:lnTo>
                    <a:pt x="21" y="151"/>
                  </a:lnTo>
                  <a:lnTo>
                    <a:pt x="0" y="135"/>
                  </a:lnTo>
                  <a:lnTo>
                    <a:pt x="4" y="127"/>
                  </a:lnTo>
                  <a:lnTo>
                    <a:pt x="15" y="127"/>
                  </a:lnTo>
                  <a:lnTo>
                    <a:pt x="15" y="99"/>
                  </a:lnTo>
                  <a:lnTo>
                    <a:pt x="21" y="93"/>
                  </a:lnTo>
                  <a:lnTo>
                    <a:pt x="25" y="93"/>
                  </a:lnTo>
                  <a:lnTo>
                    <a:pt x="30" y="77"/>
                  </a:lnTo>
                  <a:lnTo>
                    <a:pt x="37" y="67"/>
                  </a:lnTo>
                  <a:lnTo>
                    <a:pt x="44" y="66"/>
                  </a:lnTo>
                  <a:lnTo>
                    <a:pt x="46" y="35"/>
                  </a:lnTo>
                  <a:lnTo>
                    <a:pt x="55" y="24"/>
                  </a:lnTo>
                  <a:lnTo>
                    <a:pt x="55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71" name="Freeform 498"/>
            <p:cNvSpPr>
              <a:spLocks/>
            </p:cNvSpPr>
            <p:nvPr/>
          </p:nvSpPr>
          <p:spPr bwMode="auto">
            <a:xfrm>
              <a:off x="5328597" y="4022194"/>
              <a:ext cx="31692" cy="45179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7" y="7"/>
                </a:cxn>
                <a:cxn ang="0">
                  <a:pos x="17" y="19"/>
                </a:cxn>
                <a:cxn ang="0">
                  <a:pos x="11" y="26"/>
                </a:cxn>
                <a:cxn ang="0">
                  <a:pos x="0" y="26"/>
                </a:cxn>
                <a:cxn ang="0">
                  <a:pos x="1" y="12"/>
                </a:cxn>
                <a:cxn ang="0">
                  <a:pos x="11" y="0"/>
                </a:cxn>
              </a:cxnLst>
              <a:rect l="0" t="0" r="r" b="b"/>
              <a:pathLst>
                <a:path w="17" h="26">
                  <a:moveTo>
                    <a:pt x="11" y="0"/>
                  </a:moveTo>
                  <a:lnTo>
                    <a:pt x="17" y="7"/>
                  </a:lnTo>
                  <a:lnTo>
                    <a:pt x="17" y="19"/>
                  </a:lnTo>
                  <a:lnTo>
                    <a:pt x="11" y="26"/>
                  </a:lnTo>
                  <a:lnTo>
                    <a:pt x="0" y="26"/>
                  </a:lnTo>
                  <a:lnTo>
                    <a:pt x="1" y="1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72" name="Freeform 500"/>
            <p:cNvSpPr>
              <a:spLocks/>
            </p:cNvSpPr>
            <p:nvPr/>
          </p:nvSpPr>
          <p:spPr bwMode="auto">
            <a:xfrm>
              <a:off x="5311820" y="4036095"/>
              <a:ext cx="262849" cy="307561"/>
            </a:xfrm>
            <a:custGeom>
              <a:avLst/>
              <a:gdLst/>
              <a:ahLst/>
              <a:cxnLst>
                <a:cxn ang="0">
                  <a:pos x="7" y="177"/>
                </a:cxn>
                <a:cxn ang="0">
                  <a:pos x="10" y="164"/>
                </a:cxn>
                <a:cxn ang="0">
                  <a:pos x="45" y="142"/>
                </a:cxn>
                <a:cxn ang="0">
                  <a:pos x="80" y="116"/>
                </a:cxn>
                <a:cxn ang="0">
                  <a:pos x="95" y="102"/>
                </a:cxn>
                <a:cxn ang="0">
                  <a:pos x="116" y="74"/>
                </a:cxn>
                <a:cxn ang="0">
                  <a:pos x="116" y="69"/>
                </a:cxn>
                <a:cxn ang="0">
                  <a:pos x="126" y="50"/>
                </a:cxn>
                <a:cxn ang="0">
                  <a:pos x="136" y="38"/>
                </a:cxn>
                <a:cxn ang="0">
                  <a:pos x="136" y="19"/>
                </a:cxn>
                <a:cxn ang="0">
                  <a:pos x="141" y="10"/>
                </a:cxn>
                <a:cxn ang="0">
                  <a:pos x="141" y="0"/>
                </a:cxn>
                <a:cxn ang="0">
                  <a:pos x="133" y="0"/>
                </a:cxn>
                <a:cxn ang="0">
                  <a:pos x="128" y="7"/>
                </a:cxn>
                <a:cxn ang="0">
                  <a:pos x="103" y="7"/>
                </a:cxn>
                <a:cxn ang="0">
                  <a:pos x="84" y="15"/>
                </a:cxn>
                <a:cxn ang="0">
                  <a:pos x="64" y="15"/>
                </a:cxn>
                <a:cxn ang="0">
                  <a:pos x="49" y="19"/>
                </a:cxn>
                <a:cxn ang="0">
                  <a:pos x="32" y="10"/>
                </a:cxn>
                <a:cxn ang="0">
                  <a:pos x="24" y="16"/>
                </a:cxn>
                <a:cxn ang="0">
                  <a:pos x="21" y="21"/>
                </a:cxn>
                <a:cxn ang="0">
                  <a:pos x="40" y="46"/>
                </a:cxn>
                <a:cxn ang="0">
                  <a:pos x="94" y="56"/>
                </a:cxn>
                <a:cxn ang="0">
                  <a:pos x="94" y="62"/>
                </a:cxn>
                <a:cxn ang="0">
                  <a:pos x="52" y="95"/>
                </a:cxn>
                <a:cxn ang="0">
                  <a:pos x="38" y="95"/>
                </a:cxn>
                <a:cxn ang="0">
                  <a:pos x="23" y="105"/>
                </a:cxn>
                <a:cxn ang="0">
                  <a:pos x="19" y="108"/>
                </a:cxn>
                <a:cxn ang="0">
                  <a:pos x="10" y="109"/>
                </a:cxn>
                <a:cxn ang="0">
                  <a:pos x="10" y="122"/>
                </a:cxn>
                <a:cxn ang="0">
                  <a:pos x="0" y="126"/>
                </a:cxn>
                <a:cxn ang="0">
                  <a:pos x="3" y="169"/>
                </a:cxn>
                <a:cxn ang="0">
                  <a:pos x="7" y="177"/>
                </a:cxn>
              </a:cxnLst>
              <a:rect l="0" t="0" r="r" b="b"/>
              <a:pathLst>
                <a:path w="141" h="177">
                  <a:moveTo>
                    <a:pt x="7" y="177"/>
                  </a:moveTo>
                  <a:lnTo>
                    <a:pt x="10" y="164"/>
                  </a:lnTo>
                  <a:lnTo>
                    <a:pt x="45" y="142"/>
                  </a:lnTo>
                  <a:lnTo>
                    <a:pt x="80" y="116"/>
                  </a:lnTo>
                  <a:lnTo>
                    <a:pt x="95" y="102"/>
                  </a:lnTo>
                  <a:lnTo>
                    <a:pt x="116" y="74"/>
                  </a:lnTo>
                  <a:lnTo>
                    <a:pt x="116" y="69"/>
                  </a:lnTo>
                  <a:lnTo>
                    <a:pt x="126" y="50"/>
                  </a:lnTo>
                  <a:lnTo>
                    <a:pt x="136" y="38"/>
                  </a:lnTo>
                  <a:lnTo>
                    <a:pt x="136" y="19"/>
                  </a:lnTo>
                  <a:lnTo>
                    <a:pt x="141" y="10"/>
                  </a:lnTo>
                  <a:lnTo>
                    <a:pt x="141" y="0"/>
                  </a:lnTo>
                  <a:lnTo>
                    <a:pt x="133" y="0"/>
                  </a:lnTo>
                  <a:lnTo>
                    <a:pt x="128" y="7"/>
                  </a:lnTo>
                  <a:lnTo>
                    <a:pt x="103" y="7"/>
                  </a:lnTo>
                  <a:lnTo>
                    <a:pt x="84" y="15"/>
                  </a:lnTo>
                  <a:lnTo>
                    <a:pt x="64" y="15"/>
                  </a:lnTo>
                  <a:lnTo>
                    <a:pt x="49" y="19"/>
                  </a:lnTo>
                  <a:lnTo>
                    <a:pt x="32" y="10"/>
                  </a:lnTo>
                  <a:lnTo>
                    <a:pt x="24" y="16"/>
                  </a:lnTo>
                  <a:lnTo>
                    <a:pt x="21" y="21"/>
                  </a:lnTo>
                  <a:lnTo>
                    <a:pt x="40" y="46"/>
                  </a:lnTo>
                  <a:lnTo>
                    <a:pt x="94" y="56"/>
                  </a:lnTo>
                  <a:lnTo>
                    <a:pt x="94" y="62"/>
                  </a:lnTo>
                  <a:lnTo>
                    <a:pt x="52" y="95"/>
                  </a:lnTo>
                  <a:lnTo>
                    <a:pt x="38" y="95"/>
                  </a:lnTo>
                  <a:lnTo>
                    <a:pt x="23" y="105"/>
                  </a:lnTo>
                  <a:lnTo>
                    <a:pt x="19" y="108"/>
                  </a:lnTo>
                  <a:lnTo>
                    <a:pt x="10" y="109"/>
                  </a:lnTo>
                  <a:lnTo>
                    <a:pt x="10" y="122"/>
                  </a:lnTo>
                  <a:lnTo>
                    <a:pt x="0" y="126"/>
                  </a:lnTo>
                  <a:lnTo>
                    <a:pt x="3" y="169"/>
                  </a:lnTo>
                  <a:lnTo>
                    <a:pt x="7" y="17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73" name="Freeform 502"/>
            <p:cNvSpPr>
              <a:spLocks/>
            </p:cNvSpPr>
            <p:nvPr/>
          </p:nvSpPr>
          <p:spPr bwMode="auto">
            <a:xfrm>
              <a:off x="4454300" y="4051733"/>
              <a:ext cx="197602" cy="231105"/>
            </a:xfrm>
            <a:custGeom>
              <a:avLst/>
              <a:gdLst/>
              <a:ahLst/>
              <a:cxnLst>
                <a:cxn ang="0">
                  <a:pos x="93" y="58"/>
                </a:cxn>
                <a:cxn ang="0">
                  <a:pos x="90" y="58"/>
                </a:cxn>
                <a:cxn ang="0">
                  <a:pos x="80" y="74"/>
                </a:cxn>
                <a:cxn ang="0">
                  <a:pos x="84" y="84"/>
                </a:cxn>
                <a:cxn ang="0">
                  <a:pos x="90" y="90"/>
                </a:cxn>
                <a:cxn ang="0">
                  <a:pos x="84" y="100"/>
                </a:cxn>
                <a:cxn ang="0">
                  <a:pos x="106" y="120"/>
                </a:cxn>
                <a:cxn ang="0">
                  <a:pos x="102" y="133"/>
                </a:cxn>
                <a:cxn ang="0">
                  <a:pos x="84" y="129"/>
                </a:cxn>
                <a:cxn ang="0">
                  <a:pos x="65" y="129"/>
                </a:cxn>
                <a:cxn ang="0">
                  <a:pos x="38" y="129"/>
                </a:cxn>
                <a:cxn ang="0">
                  <a:pos x="17" y="129"/>
                </a:cxn>
                <a:cxn ang="0">
                  <a:pos x="19" y="117"/>
                </a:cxn>
                <a:cxn ang="0">
                  <a:pos x="15" y="111"/>
                </a:cxn>
                <a:cxn ang="0">
                  <a:pos x="0" y="100"/>
                </a:cxn>
                <a:cxn ang="0">
                  <a:pos x="0" y="90"/>
                </a:cxn>
                <a:cxn ang="0">
                  <a:pos x="6" y="86"/>
                </a:cxn>
                <a:cxn ang="0">
                  <a:pos x="6" y="78"/>
                </a:cxn>
                <a:cxn ang="0">
                  <a:pos x="13" y="67"/>
                </a:cxn>
                <a:cxn ang="0">
                  <a:pos x="25" y="62"/>
                </a:cxn>
                <a:cxn ang="0">
                  <a:pos x="33" y="63"/>
                </a:cxn>
                <a:cxn ang="0">
                  <a:pos x="33" y="71"/>
                </a:cxn>
                <a:cxn ang="0">
                  <a:pos x="38" y="69"/>
                </a:cxn>
                <a:cxn ang="0">
                  <a:pos x="46" y="61"/>
                </a:cxn>
                <a:cxn ang="0">
                  <a:pos x="46" y="55"/>
                </a:cxn>
                <a:cxn ang="0">
                  <a:pos x="54" y="43"/>
                </a:cxn>
                <a:cxn ang="0">
                  <a:pos x="65" y="26"/>
                </a:cxn>
                <a:cxn ang="0">
                  <a:pos x="65" y="20"/>
                </a:cxn>
                <a:cxn ang="0">
                  <a:pos x="70" y="6"/>
                </a:cxn>
                <a:cxn ang="0">
                  <a:pos x="77" y="0"/>
                </a:cxn>
                <a:cxn ang="0">
                  <a:pos x="83" y="0"/>
                </a:cxn>
                <a:cxn ang="0">
                  <a:pos x="90" y="9"/>
                </a:cxn>
                <a:cxn ang="0">
                  <a:pos x="93" y="14"/>
                </a:cxn>
                <a:cxn ang="0">
                  <a:pos x="93" y="20"/>
                </a:cxn>
                <a:cxn ang="0">
                  <a:pos x="74" y="20"/>
                </a:cxn>
                <a:cxn ang="0">
                  <a:pos x="77" y="28"/>
                </a:cxn>
                <a:cxn ang="0">
                  <a:pos x="83" y="33"/>
                </a:cxn>
                <a:cxn ang="0">
                  <a:pos x="93" y="46"/>
                </a:cxn>
                <a:cxn ang="0">
                  <a:pos x="93" y="54"/>
                </a:cxn>
                <a:cxn ang="0">
                  <a:pos x="93" y="58"/>
                </a:cxn>
              </a:cxnLst>
              <a:rect l="0" t="0" r="r" b="b"/>
              <a:pathLst>
                <a:path w="106" h="133">
                  <a:moveTo>
                    <a:pt x="93" y="58"/>
                  </a:moveTo>
                  <a:lnTo>
                    <a:pt x="90" y="58"/>
                  </a:lnTo>
                  <a:lnTo>
                    <a:pt x="80" y="74"/>
                  </a:lnTo>
                  <a:lnTo>
                    <a:pt x="84" y="84"/>
                  </a:lnTo>
                  <a:lnTo>
                    <a:pt x="90" y="90"/>
                  </a:lnTo>
                  <a:lnTo>
                    <a:pt x="84" y="100"/>
                  </a:lnTo>
                  <a:lnTo>
                    <a:pt x="106" y="120"/>
                  </a:lnTo>
                  <a:lnTo>
                    <a:pt x="102" y="133"/>
                  </a:lnTo>
                  <a:lnTo>
                    <a:pt x="84" y="129"/>
                  </a:lnTo>
                  <a:lnTo>
                    <a:pt x="65" y="129"/>
                  </a:lnTo>
                  <a:lnTo>
                    <a:pt x="38" y="129"/>
                  </a:lnTo>
                  <a:lnTo>
                    <a:pt x="17" y="129"/>
                  </a:lnTo>
                  <a:lnTo>
                    <a:pt x="19" y="117"/>
                  </a:lnTo>
                  <a:lnTo>
                    <a:pt x="15" y="111"/>
                  </a:lnTo>
                  <a:lnTo>
                    <a:pt x="0" y="100"/>
                  </a:lnTo>
                  <a:lnTo>
                    <a:pt x="0" y="90"/>
                  </a:lnTo>
                  <a:lnTo>
                    <a:pt x="6" y="86"/>
                  </a:lnTo>
                  <a:lnTo>
                    <a:pt x="6" y="78"/>
                  </a:lnTo>
                  <a:lnTo>
                    <a:pt x="13" y="67"/>
                  </a:lnTo>
                  <a:lnTo>
                    <a:pt x="25" y="62"/>
                  </a:lnTo>
                  <a:lnTo>
                    <a:pt x="33" y="63"/>
                  </a:lnTo>
                  <a:lnTo>
                    <a:pt x="33" y="71"/>
                  </a:lnTo>
                  <a:lnTo>
                    <a:pt x="38" y="69"/>
                  </a:lnTo>
                  <a:lnTo>
                    <a:pt x="46" y="61"/>
                  </a:lnTo>
                  <a:lnTo>
                    <a:pt x="46" y="55"/>
                  </a:lnTo>
                  <a:lnTo>
                    <a:pt x="54" y="43"/>
                  </a:lnTo>
                  <a:lnTo>
                    <a:pt x="65" y="26"/>
                  </a:lnTo>
                  <a:lnTo>
                    <a:pt x="65" y="20"/>
                  </a:lnTo>
                  <a:lnTo>
                    <a:pt x="70" y="6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90" y="9"/>
                  </a:lnTo>
                  <a:lnTo>
                    <a:pt x="93" y="14"/>
                  </a:lnTo>
                  <a:lnTo>
                    <a:pt x="93" y="20"/>
                  </a:lnTo>
                  <a:lnTo>
                    <a:pt x="74" y="20"/>
                  </a:lnTo>
                  <a:lnTo>
                    <a:pt x="77" y="28"/>
                  </a:lnTo>
                  <a:lnTo>
                    <a:pt x="83" y="33"/>
                  </a:lnTo>
                  <a:lnTo>
                    <a:pt x="93" y="46"/>
                  </a:lnTo>
                  <a:lnTo>
                    <a:pt x="93" y="54"/>
                  </a:lnTo>
                  <a:lnTo>
                    <a:pt x="93" y="58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74" name="Freeform 504"/>
            <p:cNvSpPr>
              <a:spLocks/>
            </p:cNvSpPr>
            <p:nvPr/>
          </p:nvSpPr>
          <p:spPr bwMode="auto">
            <a:xfrm>
              <a:off x="4603433" y="4067372"/>
              <a:ext cx="344873" cy="184189"/>
            </a:xfrm>
            <a:custGeom>
              <a:avLst/>
              <a:gdLst/>
              <a:ahLst/>
              <a:cxnLst>
                <a:cxn ang="0">
                  <a:pos x="56" y="95"/>
                </a:cxn>
                <a:cxn ang="0">
                  <a:pos x="43" y="95"/>
                </a:cxn>
                <a:cxn ang="0">
                  <a:pos x="27" y="106"/>
                </a:cxn>
                <a:cxn ang="0">
                  <a:pos x="4" y="88"/>
                </a:cxn>
                <a:cxn ang="0">
                  <a:pos x="10" y="79"/>
                </a:cxn>
                <a:cxn ang="0">
                  <a:pos x="4" y="74"/>
                </a:cxn>
                <a:cxn ang="0">
                  <a:pos x="0" y="65"/>
                </a:cxn>
                <a:cxn ang="0">
                  <a:pos x="10" y="49"/>
                </a:cxn>
                <a:cxn ang="0">
                  <a:pos x="13" y="49"/>
                </a:cxn>
                <a:cxn ang="0">
                  <a:pos x="26" y="46"/>
                </a:cxn>
                <a:cxn ang="0">
                  <a:pos x="39" y="47"/>
                </a:cxn>
                <a:cxn ang="0">
                  <a:pos x="63" y="34"/>
                </a:cxn>
                <a:cxn ang="0">
                  <a:pos x="60" y="28"/>
                </a:cxn>
                <a:cxn ang="0">
                  <a:pos x="63" y="23"/>
                </a:cxn>
                <a:cxn ang="0">
                  <a:pos x="81" y="26"/>
                </a:cxn>
                <a:cxn ang="0">
                  <a:pos x="95" y="9"/>
                </a:cxn>
                <a:cxn ang="0">
                  <a:pos x="105" y="0"/>
                </a:cxn>
                <a:cxn ang="0">
                  <a:pos x="121" y="0"/>
                </a:cxn>
                <a:cxn ang="0">
                  <a:pos x="125" y="7"/>
                </a:cxn>
                <a:cxn ang="0">
                  <a:pos x="132" y="13"/>
                </a:cxn>
                <a:cxn ang="0">
                  <a:pos x="132" y="19"/>
                </a:cxn>
                <a:cxn ang="0">
                  <a:pos x="126" y="26"/>
                </a:cxn>
                <a:cxn ang="0">
                  <a:pos x="134" y="31"/>
                </a:cxn>
                <a:cxn ang="0">
                  <a:pos x="141" y="31"/>
                </a:cxn>
                <a:cxn ang="0">
                  <a:pos x="150" y="42"/>
                </a:cxn>
                <a:cxn ang="0">
                  <a:pos x="169" y="61"/>
                </a:cxn>
                <a:cxn ang="0">
                  <a:pos x="185" y="72"/>
                </a:cxn>
                <a:cxn ang="0">
                  <a:pos x="185" y="77"/>
                </a:cxn>
                <a:cxn ang="0">
                  <a:pos x="173" y="74"/>
                </a:cxn>
                <a:cxn ang="0">
                  <a:pos x="156" y="74"/>
                </a:cxn>
                <a:cxn ang="0">
                  <a:pos x="140" y="79"/>
                </a:cxn>
                <a:cxn ang="0">
                  <a:pos x="117" y="79"/>
                </a:cxn>
                <a:cxn ang="0">
                  <a:pos x="115" y="86"/>
                </a:cxn>
                <a:cxn ang="0">
                  <a:pos x="105" y="86"/>
                </a:cxn>
                <a:cxn ang="0">
                  <a:pos x="101" y="88"/>
                </a:cxn>
                <a:cxn ang="0">
                  <a:pos x="75" y="76"/>
                </a:cxn>
                <a:cxn ang="0">
                  <a:pos x="61" y="85"/>
                </a:cxn>
                <a:cxn ang="0">
                  <a:pos x="61" y="93"/>
                </a:cxn>
                <a:cxn ang="0">
                  <a:pos x="56" y="95"/>
                </a:cxn>
              </a:cxnLst>
              <a:rect l="0" t="0" r="r" b="b"/>
              <a:pathLst>
                <a:path w="185" h="106">
                  <a:moveTo>
                    <a:pt x="56" y="95"/>
                  </a:moveTo>
                  <a:lnTo>
                    <a:pt x="43" y="95"/>
                  </a:lnTo>
                  <a:lnTo>
                    <a:pt x="27" y="106"/>
                  </a:lnTo>
                  <a:lnTo>
                    <a:pt x="4" y="88"/>
                  </a:lnTo>
                  <a:lnTo>
                    <a:pt x="10" y="79"/>
                  </a:lnTo>
                  <a:lnTo>
                    <a:pt x="4" y="74"/>
                  </a:lnTo>
                  <a:lnTo>
                    <a:pt x="0" y="65"/>
                  </a:lnTo>
                  <a:lnTo>
                    <a:pt x="10" y="49"/>
                  </a:lnTo>
                  <a:lnTo>
                    <a:pt x="13" y="49"/>
                  </a:lnTo>
                  <a:lnTo>
                    <a:pt x="26" y="46"/>
                  </a:lnTo>
                  <a:lnTo>
                    <a:pt x="39" y="47"/>
                  </a:lnTo>
                  <a:lnTo>
                    <a:pt x="63" y="34"/>
                  </a:lnTo>
                  <a:lnTo>
                    <a:pt x="60" y="28"/>
                  </a:lnTo>
                  <a:lnTo>
                    <a:pt x="63" y="23"/>
                  </a:lnTo>
                  <a:lnTo>
                    <a:pt x="81" y="26"/>
                  </a:lnTo>
                  <a:lnTo>
                    <a:pt x="95" y="9"/>
                  </a:lnTo>
                  <a:lnTo>
                    <a:pt x="105" y="0"/>
                  </a:lnTo>
                  <a:lnTo>
                    <a:pt x="121" y="0"/>
                  </a:lnTo>
                  <a:lnTo>
                    <a:pt x="125" y="7"/>
                  </a:lnTo>
                  <a:lnTo>
                    <a:pt x="132" y="13"/>
                  </a:lnTo>
                  <a:lnTo>
                    <a:pt x="132" y="19"/>
                  </a:lnTo>
                  <a:lnTo>
                    <a:pt x="126" y="26"/>
                  </a:lnTo>
                  <a:lnTo>
                    <a:pt x="134" y="31"/>
                  </a:lnTo>
                  <a:lnTo>
                    <a:pt x="141" y="31"/>
                  </a:lnTo>
                  <a:lnTo>
                    <a:pt x="150" y="42"/>
                  </a:lnTo>
                  <a:lnTo>
                    <a:pt x="169" y="61"/>
                  </a:lnTo>
                  <a:lnTo>
                    <a:pt x="185" y="72"/>
                  </a:lnTo>
                  <a:lnTo>
                    <a:pt x="185" y="77"/>
                  </a:lnTo>
                  <a:lnTo>
                    <a:pt x="173" y="74"/>
                  </a:lnTo>
                  <a:lnTo>
                    <a:pt x="156" y="74"/>
                  </a:lnTo>
                  <a:lnTo>
                    <a:pt x="140" y="79"/>
                  </a:lnTo>
                  <a:lnTo>
                    <a:pt x="117" y="79"/>
                  </a:lnTo>
                  <a:lnTo>
                    <a:pt x="115" y="86"/>
                  </a:lnTo>
                  <a:lnTo>
                    <a:pt x="105" y="86"/>
                  </a:lnTo>
                  <a:lnTo>
                    <a:pt x="101" y="88"/>
                  </a:lnTo>
                  <a:lnTo>
                    <a:pt x="75" y="76"/>
                  </a:lnTo>
                  <a:lnTo>
                    <a:pt x="61" y="85"/>
                  </a:lnTo>
                  <a:lnTo>
                    <a:pt x="61" y="93"/>
                  </a:lnTo>
                  <a:lnTo>
                    <a:pt x="56" y="9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75" name="Freeform 506"/>
            <p:cNvSpPr>
              <a:spLocks/>
            </p:cNvSpPr>
            <p:nvPr/>
          </p:nvSpPr>
          <p:spPr bwMode="auto">
            <a:xfrm>
              <a:off x="4471077" y="4267200"/>
              <a:ext cx="48469" cy="3127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6" y="0"/>
                </a:cxn>
                <a:cxn ang="0">
                  <a:pos x="26" y="18"/>
                </a:cxn>
                <a:cxn ang="0">
                  <a:pos x="0" y="18"/>
                </a:cxn>
                <a:cxn ang="0">
                  <a:pos x="6" y="0"/>
                </a:cxn>
              </a:cxnLst>
              <a:rect l="0" t="0" r="r" b="b"/>
              <a:pathLst>
                <a:path w="26" h="18">
                  <a:moveTo>
                    <a:pt x="6" y="0"/>
                  </a:moveTo>
                  <a:lnTo>
                    <a:pt x="26" y="0"/>
                  </a:lnTo>
                  <a:lnTo>
                    <a:pt x="26" y="18"/>
                  </a:lnTo>
                  <a:lnTo>
                    <a:pt x="0" y="18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76" name="Freeform 508"/>
            <p:cNvSpPr>
              <a:spLocks/>
            </p:cNvSpPr>
            <p:nvPr/>
          </p:nvSpPr>
          <p:spPr bwMode="auto">
            <a:xfrm>
              <a:off x="4471077" y="4267200"/>
              <a:ext cx="147270" cy="137273"/>
            </a:xfrm>
            <a:custGeom>
              <a:avLst/>
              <a:gdLst/>
              <a:ahLst/>
              <a:cxnLst>
                <a:cxn ang="0">
                  <a:pos x="27" y="79"/>
                </a:cxn>
                <a:cxn ang="0">
                  <a:pos x="21" y="72"/>
                </a:cxn>
                <a:cxn ang="0">
                  <a:pos x="0" y="46"/>
                </a:cxn>
                <a:cxn ang="0">
                  <a:pos x="8" y="23"/>
                </a:cxn>
                <a:cxn ang="0">
                  <a:pos x="4" y="16"/>
                </a:cxn>
                <a:cxn ang="0">
                  <a:pos x="32" y="16"/>
                </a:cxn>
                <a:cxn ang="0">
                  <a:pos x="32" y="1"/>
                </a:cxn>
                <a:cxn ang="0">
                  <a:pos x="61" y="0"/>
                </a:cxn>
                <a:cxn ang="0">
                  <a:pos x="61" y="13"/>
                </a:cxn>
                <a:cxn ang="0">
                  <a:pos x="67" y="13"/>
                </a:cxn>
                <a:cxn ang="0">
                  <a:pos x="74" y="9"/>
                </a:cxn>
                <a:cxn ang="0">
                  <a:pos x="79" y="16"/>
                </a:cxn>
                <a:cxn ang="0">
                  <a:pos x="76" y="21"/>
                </a:cxn>
                <a:cxn ang="0">
                  <a:pos x="69" y="29"/>
                </a:cxn>
                <a:cxn ang="0">
                  <a:pos x="69" y="37"/>
                </a:cxn>
                <a:cxn ang="0">
                  <a:pos x="77" y="37"/>
                </a:cxn>
                <a:cxn ang="0">
                  <a:pos x="77" y="58"/>
                </a:cxn>
                <a:cxn ang="0">
                  <a:pos x="69" y="62"/>
                </a:cxn>
                <a:cxn ang="0">
                  <a:pos x="56" y="60"/>
                </a:cxn>
                <a:cxn ang="0">
                  <a:pos x="53" y="53"/>
                </a:cxn>
                <a:cxn ang="0">
                  <a:pos x="44" y="60"/>
                </a:cxn>
                <a:cxn ang="0">
                  <a:pos x="39" y="60"/>
                </a:cxn>
                <a:cxn ang="0">
                  <a:pos x="40" y="73"/>
                </a:cxn>
                <a:cxn ang="0">
                  <a:pos x="37" y="77"/>
                </a:cxn>
                <a:cxn ang="0">
                  <a:pos x="32" y="74"/>
                </a:cxn>
                <a:cxn ang="0">
                  <a:pos x="27" y="79"/>
                </a:cxn>
              </a:cxnLst>
              <a:rect l="0" t="0" r="r" b="b"/>
              <a:pathLst>
                <a:path w="79" h="79">
                  <a:moveTo>
                    <a:pt x="27" y="79"/>
                  </a:moveTo>
                  <a:lnTo>
                    <a:pt x="21" y="72"/>
                  </a:lnTo>
                  <a:lnTo>
                    <a:pt x="0" y="46"/>
                  </a:lnTo>
                  <a:lnTo>
                    <a:pt x="8" y="23"/>
                  </a:lnTo>
                  <a:lnTo>
                    <a:pt x="4" y="16"/>
                  </a:lnTo>
                  <a:lnTo>
                    <a:pt x="32" y="16"/>
                  </a:lnTo>
                  <a:lnTo>
                    <a:pt x="32" y="1"/>
                  </a:lnTo>
                  <a:lnTo>
                    <a:pt x="61" y="0"/>
                  </a:lnTo>
                  <a:lnTo>
                    <a:pt x="61" y="13"/>
                  </a:lnTo>
                  <a:lnTo>
                    <a:pt x="67" y="13"/>
                  </a:lnTo>
                  <a:lnTo>
                    <a:pt x="74" y="9"/>
                  </a:lnTo>
                  <a:lnTo>
                    <a:pt x="79" y="16"/>
                  </a:lnTo>
                  <a:lnTo>
                    <a:pt x="76" y="21"/>
                  </a:lnTo>
                  <a:lnTo>
                    <a:pt x="69" y="29"/>
                  </a:lnTo>
                  <a:lnTo>
                    <a:pt x="69" y="37"/>
                  </a:lnTo>
                  <a:lnTo>
                    <a:pt x="77" y="37"/>
                  </a:lnTo>
                  <a:lnTo>
                    <a:pt x="77" y="58"/>
                  </a:lnTo>
                  <a:lnTo>
                    <a:pt x="69" y="62"/>
                  </a:lnTo>
                  <a:lnTo>
                    <a:pt x="56" y="60"/>
                  </a:lnTo>
                  <a:lnTo>
                    <a:pt x="53" y="53"/>
                  </a:lnTo>
                  <a:lnTo>
                    <a:pt x="44" y="60"/>
                  </a:lnTo>
                  <a:lnTo>
                    <a:pt x="39" y="60"/>
                  </a:lnTo>
                  <a:lnTo>
                    <a:pt x="40" y="73"/>
                  </a:lnTo>
                  <a:lnTo>
                    <a:pt x="37" y="77"/>
                  </a:lnTo>
                  <a:lnTo>
                    <a:pt x="32" y="74"/>
                  </a:lnTo>
                  <a:lnTo>
                    <a:pt x="27" y="7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77" name="Freeform 510"/>
            <p:cNvSpPr>
              <a:spLocks/>
            </p:cNvSpPr>
            <p:nvPr/>
          </p:nvSpPr>
          <p:spPr bwMode="auto">
            <a:xfrm>
              <a:off x="4519545" y="4235923"/>
              <a:ext cx="197602" cy="199828"/>
            </a:xfrm>
            <a:custGeom>
              <a:avLst/>
              <a:gdLst/>
              <a:ahLst/>
              <a:cxnLst>
                <a:cxn ang="0">
                  <a:pos x="106" y="0"/>
                </a:cxn>
                <a:cxn ang="0">
                  <a:pos x="101" y="2"/>
                </a:cxn>
                <a:cxn ang="0">
                  <a:pos x="89" y="2"/>
                </a:cxn>
                <a:cxn ang="0">
                  <a:pos x="73" y="14"/>
                </a:cxn>
                <a:cxn ang="0">
                  <a:pos x="69" y="26"/>
                </a:cxn>
                <a:cxn ang="0">
                  <a:pos x="51" y="22"/>
                </a:cxn>
                <a:cxn ang="0">
                  <a:pos x="32" y="22"/>
                </a:cxn>
                <a:cxn ang="0">
                  <a:pos x="32" y="34"/>
                </a:cxn>
                <a:cxn ang="0">
                  <a:pos x="39" y="34"/>
                </a:cxn>
                <a:cxn ang="0">
                  <a:pos x="45" y="31"/>
                </a:cxn>
                <a:cxn ang="0">
                  <a:pos x="50" y="38"/>
                </a:cxn>
                <a:cxn ang="0">
                  <a:pos x="47" y="43"/>
                </a:cxn>
                <a:cxn ang="0">
                  <a:pos x="40" y="51"/>
                </a:cxn>
                <a:cxn ang="0">
                  <a:pos x="40" y="58"/>
                </a:cxn>
                <a:cxn ang="0">
                  <a:pos x="48" y="58"/>
                </a:cxn>
                <a:cxn ang="0">
                  <a:pos x="48" y="80"/>
                </a:cxn>
                <a:cxn ang="0">
                  <a:pos x="40" y="83"/>
                </a:cxn>
                <a:cxn ang="0">
                  <a:pos x="29" y="81"/>
                </a:cxn>
                <a:cxn ang="0">
                  <a:pos x="25" y="74"/>
                </a:cxn>
                <a:cxn ang="0">
                  <a:pos x="16" y="81"/>
                </a:cxn>
                <a:cxn ang="0">
                  <a:pos x="11" y="81"/>
                </a:cxn>
                <a:cxn ang="0">
                  <a:pos x="13" y="95"/>
                </a:cxn>
                <a:cxn ang="0">
                  <a:pos x="10" y="97"/>
                </a:cxn>
                <a:cxn ang="0">
                  <a:pos x="6" y="95"/>
                </a:cxn>
                <a:cxn ang="0">
                  <a:pos x="0" y="101"/>
                </a:cxn>
                <a:cxn ang="0">
                  <a:pos x="11" y="115"/>
                </a:cxn>
                <a:cxn ang="0">
                  <a:pos x="19" y="108"/>
                </a:cxn>
                <a:cxn ang="0">
                  <a:pos x="29" y="108"/>
                </a:cxn>
                <a:cxn ang="0">
                  <a:pos x="31" y="113"/>
                </a:cxn>
                <a:cxn ang="0">
                  <a:pos x="40" y="115"/>
                </a:cxn>
                <a:cxn ang="0">
                  <a:pos x="45" y="115"/>
                </a:cxn>
                <a:cxn ang="0">
                  <a:pos x="45" y="110"/>
                </a:cxn>
                <a:cxn ang="0">
                  <a:pos x="48" y="110"/>
                </a:cxn>
                <a:cxn ang="0">
                  <a:pos x="50" y="113"/>
                </a:cxn>
                <a:cxn ang="0">
                  <a:pos x="55" y="113"/>
                </a:cxn>
                <a:cxn ang="0">
                  <a:pos x="61" y="105"/>
                </a:cxn>
                <a:cxn ang="0">
                  <a:pos x="72" y="101"/>
                </a:cxn>
                <a:cxn ang="0">
                  <a:pos x="72" y="80"/>
                </a:cxn>
                <a:cxn ang="0">
                  <a:pos x="91" y="56"/>
                </a:cxn>
                <a:cxn ang="0">
                  <a:pos x="96" y="43"/>
                </a:cxn>
                <a:cxn ang="0">
                  <a:pos x="98" y="28"/>
                </a:cxn>
                <a:cxn ang="0">
                  <a:pos x="106" y="12"/>
                </a:cxn>
                <a:cxn ang="0">
                  <a:pos x="106" y="0"/>
                </a:cxn>
              </a:cxnLst>
              <a:rect l="0" t="0" r="r" b="b"/>
              <a:pathLst>
                <a:path w="106" h="115">
                  <a:moveTo>
                    <a:pt x="106" y="0"/>
                  </a:moveTo>
                  <a:lnTo>
                    <a:pt x="101" y="2"/>
                  </a:lnTo>
                  <a:lnTo>
                    <a:pt x="89" y="2"/>
                  </a:lnTo>
                  <a:lnTo>
                    <a:pt x="73" y="14"/>
                  </a:lnTo>
                  <a:lnTo>
                    <a:pt x="69" y="26"/>
                  </a:lnTo>
                  <a:lnTo>
                    <a:pt x="51" y="22"/>
                  </a:lnTo>
                  <a:lnTo>
                    <a:pt x="32" y="22"/>
                  </a:lnTo>
                  <a:lnTo>
                    <a:pt x="32" y="34"/>
                  </a:lnTo>
                  <a:lnTo>
                    <a:pt x="39" y="34"/>
                  </a:lnTo>
                  <a:lnTo>
                    <a:pt x="45" y="31"/>
                  </a:lnTo>
                  <a:lnTo>
                    <a:pt x="50" y="38"/>
                  </a:lnTo>
                  <a:lnTo>
                    <a:pt x="47" y="43"/>
                  </a:lnTo>
                  <a:lnTo>
                    <a:pt x="40" y="51"/>
                  </a:lnTo>
                  <a:lnTo>
                    <a:pt x="40" y="58"/>
                  </a:lnTo>
                  <a:lnTo>
                    <a:pt x="48" y="58"/>
                  </a:lnTo>
                  <a:lnTo>
                    <a:pt x="48" y="80"/>
                  </a:lnTo>
                  <a:lnTo>
                    <a:pt x="40" y="83"/>
                  </a:lnTo>
                  <a:lnTo>
                    <a:pt x="29" y="81"/>
                  </a:lnTo>
                  <a:lnTo>
                    <a:pt x="25" y="74"/>
                  </a:lnTo>
                  <a:lnTo>
                    <a:pt x="16" y="81"/>
                  </a:lnTo>
                  <a:lnTo>
                    <a:pt x="11" y="81"/>
                  </a:lnTo>
                  <a:lnTo>
                    <a:pt x="13" y="95"/>
                  </a:lnTo>
                  <a:lnTo>
                    <a:pt x="10" y="97"/>
                  </a:lnTo>
                  <a:lnTo>
                    <a:pt x="6" y="95"/>
                  </a:lnTo>
                  <a:lnTo>
                    <a:pt x="0" y="101"/>
                  </a:lnTo>
                  <a:lnTo>
                    <a:pt x="11" y="115"/>
                  </a:lnTo>
                  <a:lnTo>
                    <a:pt x="19" y="108"/>
                  </a:lnTo>
                  <a:lnTo>
                    <a:pt x="29" y="108"/>
                  </a:lnTo>
                  <a:lnTo>
                    <a:pt x="31" y="113"/>
                  </a:lnTo>
                  <a:lnTo>
                    <a:pt x="40" y="115"/>
                  </a:lnTo>
                  <a:lnTo>
                    <a:pt x="45" y="115"/>
                  </a:lnTo>
                  <a:lnTo>
                    <a:pt x="45" y="110"/>
                  </a:lnTo>
                  <a:lnTo>
                    <a:pt x="48" y="110"/>
                  </a:lnTo>
                  <a:lnTo>
                    <a:pt x="50" y="113"/>
                  </a:lnTo>
                  <a:lnTo>
                    <a:pt x="55" y="113"/>
                  </a:lnTo>
                  <a:lnTo>
                    <a:pt x="61" y="105"/>
                  </a:lnTo>
                  <a:lnTo>
                    <a:pt x="72" y="101"/>
                  </a:lnTo>
                  <a:lnTo>
                    <a:pt x="72" y="80"/>
                  </a:lnTo>
                  <a:lnTo>
                    <a:pt x="91" y="56"/>
                  </a:lnTo>
                  <a:lnTo>
                    <a:pt x="96" y="43"/>
                  </a:lnTo>
                  <a:lnTo>
                    <a:pt x="98" y="28"/>
                  </a:lnTo>
                  <a:lnTo>
                    <a:pt x="106" y="12"/>
                  </a:lnTo>
                  <a:lnTo>
                    <a:pt x="106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78" name="Freeform 512"/>
            <p:cNvSpPr>
              <a:spLocks/>
            </p:cNvSpPr>
            <p:nvPr/>
          </p:nvSpPr>
          <p:spPr bwMode="auto">
            <a:xfrm>
              <a:off x="4536323" y="4420112"/>
              <a:ext cx="33555" cy="31277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7" y="0"/>
                </a:cxn>
                <a:cxn ang="0">
                  <a:pos x="16" y="0"/>
                </a:cxn>
                <a:cxn ang="0">
                  <a:pos x="18" y="6"/>
                </a:cxn>
                <a:cxn ang="0">
                  <a:pos x="7" y="18"/>
                </a:cxn>
                <a:cxn ang="0">
                  <a:pos x="0" y="9"/>
                </a:cxn>
              </a:cxnLst>
              <a:rect l="0" t="0" r="r" b="b"/>
              <a:pathLst>
                <a:path w="18" h="18">
                  <a:moveTo>
                    <a:pt x="0" y="9"/>
                  </a:moveTo>
                  <a:lnTo>
                    <a:pt x="7" y="0"/>
                  </a:lnTo>
                  <a:lnTo>
                    <a:pt x="16" y="0"/>
                  </a:lnTo>
                  <a:lnTo>
                    <a:pt x="18" y="6"/>
                  </a:lnTo>
                  <a:lnTo>
                    <a:pt x="7" y="18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79" name="Freeform 514"/>
            <p:cNvSpPr>
              <a:spLocks/>
            </p:cNvSpPr>
            <p:nvPr/>
          </p:nvSpPr>
          <p:spPr bwMode="auto">
            <a:xfrm>
              <a:off x="4553100" y="4190744"/>
              <a:ext cx="494007" cy="444835"/>
            </a:xfrm>
            <a:custGeom>
              <a:avLst/>
              <a:gdLst/>
              <a:ahLst/>
              <a:cxnLst>
                <a:cxn ang="0">
                  <a:pos x="245" y="86"/>
                </a:cxn>
                <a:cxn ang="0">
                  <a:pos x="247" y="63"/>
                </a:cxn>
                <a:cxn ang="0">
                  <a:pos x="265" y="43"/>
                </a:cxn>
                <a:cxn ang="0">
                  <a:pos x="263" y="22"/>
                </a:cxn>
                <a:cxn ang="0">
                  <a:pos x="239" y="14"/>
                </a:cxn>
                <a:cxn ang="0">
                  <a:pos x="203" y="0"/>
                </a:cxn>
                <a:cxn ang="0">
                  <a:pos x="170" y="6"/>
                </a:cxn>
                <a:cxn ang="0">
                  <a:pos x="145" y="14"/>
                </a:cxn>
                <a:cxn ang="0">
                  <a:pos x="131" y="16"/>
                </a:cxn>
                <a:cxn ang="0">
                  <a:pos x="91" y="12"/>
                </a:cxn>
                <a:cxn ang="0">
                  <a:pos x="81" y="49"/>
                </a:cxn>
                <a:cxn ang="0">
                  <a:pos x="75" y="78"/>
                </a:cxn>
                <a:cxn ang="0">
                  <a:pos x="55" y="125"/>
                </a:cxn>
                <a:cxn ang="0">
                  <a:pos x="37" y="137"/>
                </a:cxn>
                <a:cxn ang="0">
                  <a:pos x="30" y="134"/>
                </a:cxn>
                <a:cxn ang="0">
                  <a:pos x="27" y="140"/>
                </a:cxn>
                <a:cxn ang="0">
                  <a:pos x="13" y="137"/>
                </a:cxn>
                <a:cxn ang="0">
                  <a:pos x="0" y="153"/>
                </a:cxn>
                <a:cxn ang="0">
                  <a:pos x="60" y="155"/>
                </a:cxn>
                <a:cxn ang="0">
                  <a:pos x="61" y="169"/>
                </a:cxn>
                <a:cxn ang="0">
                  <a:pos x="69" y="172"/>
                </a:cxn>
                <a:cxn ang="0">
                  <a:pos x="99" y="178"/>
                </a:cxn>
                <a:cxn ang="0">
                  <a:pos x="105" y="168"/>
                </a:cxn>
                <a:cxn ang="0">
                  <a:pos x="117" y="170"/>
                </a:cxn>
                <a:cxn ang="0">
                  <a:pos x="138" y="175"/>
                </a:cxn>
                <a:cxn ang="0">
                  <a:pos x="137" y="197"/>
                </a:cxn>
                <a:cxn ang="0">
                  <a:pos x="169" y="224"/>
                </a:cxn>
                <a:cxn ang="0">
                  <a:pos x="176" y="226"/>
                </a:cxn>
                <a:cxn ang="0">
                  <a:pos x="194" y="226"/>
                </a:cxn>
                <a:cxn ang="0">
                  <a:pos x="218" y="239"/>
                </a:cxn>
                <a:cxn ang="0">
                  <a:pos x="243" y="256"/>
                </a:cxn>
                <a:cxn ang="0">
                  <a:pos x="253" y="247"/>
                </a:cxn>
                <a:cxn ang="0">
                  <a:pos x="239" y="239"/>
                </a:cxn>
                <a:cxn ang="0">
                  <a:pos x="233" y="214"/>
                </a:cxn>
                <a:cxn ang="0">
                  <a:pos x="238" y="196"/>
                </a:cxn>
                <a:cxn ang="0">
                  <a:pos x="260" y="179"/>
                </a:cxn>
                <a:cxn ang="0">
                  <a:pos x="245" y="134"/>
                </a:cxn>
                <a:cxn ang="0">
                  <a:pos x="242" y="110"/>
                </a:cxn>
                <a:cxn ang="0">
                  <a:pos x="247" y="90"/>
                </a:cxn>
              </a:cxnLst>
              <a:rect l="0" t="0" r="r" b="b"/>
              <a:pathLst>
                <a:path w="265" h="256">
                  <a:moveTo>
                    <a:pt x="247" y="90"/>
                  </a:moveTo>
                  <a:lnTo>
                    <a:pt x="245" y="86"/>
                  </a:lnTo>
                  <a:lnTo>
                    <a:pt x="247" y="78"/>
                  </a:lnTo>
                  <a:lnTo>
                    <a:pt x="247" y="63"/>
                  </a:lnTo>
                  <a:lnTo>
                    <a:pt x="259" y="51"/>
                  </a:lnTo>
                  <a:lnTo>
                    <a:pt x="265" y="43"/>
                  </a:lnTo>
                  <a:lnTo>
                    <a:pt x="259" y="37"/>
                  </a:lnTo>
                  <a:lnTo>
                    <a:pt x="263" y="22"/>
                  </a:lnTo>
                  <a:lnTo>
                    <a:pt x="255" y="14"/>
                  </a:lnTo>
                  <a:lnTo>
                    <a:pt x="239" y="14"/>
                  </a:lnTo>
                  <a:lnTo>
                    <a:pt x="216" y="3"/>
                  </a:lnTo>
                  <a:lnTo>
                    <a:pt x="203" y="0"/>
                  </a:lnTo>
                  <a:lnTo>
                    <a:pt x="186" y="0"/>
                  </a:lnTo>
                  <a:lnTo>
                    <a:pt x="170" y="6"/>
                  </a:lnTo>
                  <a:lnTo>
                    <a:pt x="147" y="6"/>
                  </a:lnTo>
                  <a:lnTo>
                    <a:pt x="145" y="14"/>
                  </a:lnTo>
                  <a:lnTo>
                    <a:pt x="135" y="14"/>
                  </a:lnTo>
                  <a:lnTo>
                    <a:pt x="131" y="16"/>
                  </a:lnTo>
                  <a:lnTo>
                    <a:pt x="105" y="3"/>
                  </a:lnTo>
                  <a:lnTo>
                    <a:pt x="91" y="12"/>
                  </a:lnTo>
                  <a:lnTo>
                    <a:pt x="91" y="33"/>
                  </a:lnTo>
                  <a:lnTo>
                    <a:pt x="81" y="49"/>
                  </a:lnTo>
                  <a:lnTo>
                    <a:pt x="80" y="65"/>
                  </a:lnTo>
                  <a:lnTo>
                    <a:pt x="75" y="78"/>
                  </a:lnTo>
                  <a:lnTo>
                    <a:pt x="55" y="103"/>
                  </a:lnTo>
                  <a:lnTo>
                    <a:pt x="55" y="125"/>
                  </a:lnTo>
                  <a:lnTo>
                    <a:pt x="44" y="129"/>
                  </a:lnTo>
                  <a:lnTo>
                    <a:pt x="37" y="137"/>
                  </a:lnTo>
                  <a:lnTo>
                    <a:pt x="33" y="137"/>
                  </a:lnTo>
                  <a:lnTo>
                    <a:pt x="30" y="134"/>
                  </a:lnTo>
                  <a:lnTo>
                    <a:pt x="27" y="134"/>
                  </a:lnTo>
                  <a:lnTo>
                    <a:pt x="27" y="140"/>
                  </a:lnTo>
                  <a:lnTo>
                    <a:pt x="22" y="140"/>
                  </a:lnTo>
                  <a:lnTo>
                    <a:pt x="13" y="137"/>
                  </a:lnTo>
                  <a:lnTo>
                    <a:pt x="0" y="148"/>
                  </a:lnTo>
                  <a:lnTo>
                    <a:pt x="0" y="153"/>
                  </a:lnTo>
                  <a:lnTo>
                    <a:pt x="53" y="150"/>
                  </a:lnTo>
                  <a:lnTo>
                    <a:pt x="60" y="155"/>
                  </a:lnTo>
                  <a:lnTo>
                    <a:pt x="60" y="165"/>
                  </a:lnTo>
                  <a:lnTo>
                    <a:pt x="61" y="169"/>
                  </a:lnTo>
                  <a:lnTo>
                    <a:pt x="69" y="165"/>
                  </a:lnTo>
                  <a:lnTo>
                    <a:pt x="69" y="172"/>
                  </a:lnTo>
                  <a:lnTo>
                    <a:pt x="75" y="178"/>
                  </a:lnTo>
                  <a:lnTo>
                    <a:pt x="99" y="178"/>
                  </a:lnTo>
                  <a:lnTo>
                    <a:pt x="105" y="173"/>
                  </a:lnTo>
                  <a:lnTo>
                    <a:pt x="105" y="168"/>
                  </a:lnTo>
                  <a:lnTo>
                    <a:pt x="117" y="163"/>
                  </a:lnTo>
                  <a:lnTo>
                    <a:pt x="117" y="170"/>
                  </a:lnTo>
                  <a:lnTo>
                    <a:pt x="132" y="171"/>
                  </a:lnTo>
                  <a:lnTo>
                    <a:pt x="138" y="175"/>
                  </a:lnTo>
                  <a:lnTo>
                    <a:pt x="138" y="185"/>
                  </a:lnTo>
                  <a:lnTo>
                    <a:pt x="137" y="197"/>
                  </a:lnTo>
                  <a:lnTo>
                    <a:pt x="142" y="226"/>
                  </a:lnTo>
                  <a:lnTo>
                    <a:pt x="169" y="224"/>
                  </a:lnTo>
                  <a:lnTo>
                    <a:pt x="169" y="231"/>
                  </a:lnTo>
                  <a:lnTo>
                    <a:pt x="176" y="226"/>
                  </a:lnTo>
                  <a:lnTo>
                    <a:pt x="184" y="231"/>
                  </a:lnTo>
                  <a:lnTo>
                    <a:pt x="194" y="226"/>
                  </a:lnTo>
                  <a:lnTo>
                    <a:pt x="197" y="231"/>
                  </a:lnTo>
                  <a:lnTo>
                    <a:pt x="218" y="239"/>
                  </a:lnTo>
                  <a:lnTo>
                    <a:pt x="230" y="241"/>
                  </a:lnTo>
                  <a:lnTo>
                    <a:pt x="243" y="256"/>
                  </a:lnTo>
                  <a:lnTo>
                    <a:pt x="253" y="254"/>
                  </a:lnTo>
                  <a:lnTo>
                    <a:pt x="253" y="247"/>
                  </a:lnTo>
                  <a:lnTo>
                    <a:pt x="250" y="237"/>
                  </a:lnTo>
                  <a:lnTo>
                    <a:pt x="239" y="239"/>
                  </a:lnTo>
                  <a:lnTo>
                    <a:pt x="229" y="229"/>
                  </a:lnTo>
                  <a:lnTo>
                    <a:pt x="233" y="214"/>
                  </a:lnTo>
                  <a:lnTo>
                    <a:pt x="230" y="196"/>
                  </a:lnTo>
                  <a:lnTo>
                    <a:pt x="238" y="196"/>
                  </a:lnTo>
                  <a:lnTo>
                    <a:pt x="238" y="187"/>
                  </a:lnTo>
                  <a:lnTo>
                    <a:pt x="260" y="179"/>
                  </a:lnTo>
                  <a:lnTo>
                    <a:pt x="250" y="163"/>
                  </a:lnTo>
                  <a:lnTo>
                    <a:pt x="245" y="134"/>
                  </a:lnTo>
                  <a:lnTo>
                    <a:pt x="242" y="129"/>
                  </a:lnTo>
                  <a:lnTo>
                    <a:pt x="242" y="110"/>
                  </a:lnTo>
                  <a:lnTo>
                    <a:pt x="237" y="104"/>
                  </a:lnTo>
                  <a:lnTo>
                    <a:pt x="247" y="9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80" name="Freeform 516"/>
            <p:cNvSpPr>
              <a:spLocks/>
            </p:cNvSpPr>
            <p:nvPr/>
          </p:nvSpPr>
          <p:spPr bwMode="auto">
            <a:xfrm>
              <a:off x="5015415" y="4220284"/>
              <a:ext cx="130492" cy="139011"/>
            </a:xfrm>
            <a:custGeom>
              <a:avLst/>
              <a:gdLst/>
              <a:ahLst/>
              <a:cxnLst>
                <a:cxn ang="0">
                  <a:pos x="1" y="79"/>
                </a:cxn>
                <a:cxn ang="0">
                  <a:pos x="1" y="80"/>
                </a:cxn>
                <a:cxn ang="0">
                  <a:pos x="7" y="80"/>
                </a:cxn>
                <a:cxn ang="0">
                  <a:pos x="12" y="77"/>
                </a:cxn>
                <a:cxn ang="0">
                  <a:pos x="27" y="74"/>
                </a:cxn>
                <a:cxn ang="0">
                  <a:pos x="28" y="55"/>
                </a:cxn>
                <a:cxn ang="0">
                  <a:pos x="52" y="53"/>
                </a:cxn>
                <a:cxn ang="0">
                  <a:pos x="58" y="55"/>
                </a:cxn>
                <a:cxn ang="0">
                  <a:pos x="65" y="47"/>
                </a:cxn>
                <a:cxn ang="0">
                  <a:pos x="70" y="44"/>
                </a:cxn>
                <a:cxn ang="0">
                  <a:pos x="70" y="32"/>
                </a:cxn>
                <a:cxn ang="0">
                  <a:pos x="63" y="25"/>
                </a:cxn>
                <a:cxn ang="0">
                  <a:pos x="62" y="11"/>
                </a:cxn>
                <a:cxn ang="0">
                  <a:pos x="63" y="4"/>
                </a:cxn>
                <a:cxn ang="0">
                  <a:pos x="64" y="0"/>
                </a:cxn>
                <a:cxn ang="0">
                  <a:pos x="57" y="9"/>
                </a:cxn>
                <a:cxn ang="0">
                  <a:pos x="17" y="13"/>
                </a:cxn>
                <a:cxn ang="0">
                  <a:pos x="12" y="27"/>
                </a:cxn>
                <a:cxn ang="0">
                  <a:pos x="19" y="34"/>
                </a:cxn>
                <a:cxn ang="0">
                  <a:pos x="13" y="41"/>
                </a:cxn>
                <a:cxn ang="0">
                  <a:pos x="1" y="53"/>
                </a:cxn>
                <a:cxn ang="0">
                  <a:pos x="1" y="68"/>
                </a:cxn>
                <a:cxn ang="0">
                  <a:pos x="0" y="76"/>
                </a:cxn>
                <a:cxn ang="0">
                  <a:pos x="1" y="79"/>
                </a:cxn>
              </a:cxnLst>
              <a:rect l="0" t="0" r="r" b="b"/>
              <a:pathLst>
                <a:path w="70" h="80">
                  <a:moveTo>
                    <a:pt x="1" y="79"/>
                  </a:moveTo>
                  <a:lnTo>
                    <a:pt x="1" y="80"/>
                  </a:lnTo>
                  <a:lnTo>
                    <a:pt x="7" y="80"/>
                  </a:lnTo>
                  <a:lnTo>
                    <a:pt x="12" y="77"/>
                  </a:lnTo>
                  <a:lnTo>
                    <a:pt x="27" y="74"/>
                  </a:lnTo>
                  <a:lnTo>
                    <a:pt x="28" y="55"/>
                  </a:lnTo>
                  <a:lnTo>
                    <a:pt x="52" y="53"/>
                  </a:lnTo>
                  <a:lnTo>
                    <a:pt x="58" y="55"/>
                  </a:lnTo>
                  <a:lnTo>
                    <a:pt x="65" y="47"/>
                  </a:lnTo>
                  <a:lnTo>
                    <a:pt x="70" y="44"/>
                  </a:lnTo>
                  <a:lnTo>
                    <a:pt x="70" y="32"/>
                  </a:lnTo>
                  <a:lnTo>
                    <a:pt x="63" y="25"/>
                  </a:lnTo>
                  <a:lnTo>
                    <a:pt x="62" y="11"/>
                  </a:lnTo>
                  <a:lnTo>
                    <a:pt x="63" y="4"/>
                  </a:lnTo>
                  <a:lnTo>
                    <a:pt x="64" y="0"/>
                  </a:lnTo>
                  <a:lnTo>
                    <a:pt x="57" y="9"/>
                  </a:lnTo>
                  <a:lnTo>
                    <a:pt x="17" y="13"/>
                  </a:lnTo>
                  <a:lnTo>
                    <a:pt x="12" y="27"/>
                  </a:lnTo>
                  <a:lnTo>
                    <a:pt x="19" y="34"/>
                  </a:lnTo>
                  <a:lnTo>
                    <a:pt x="13" y="41"/>
                  </a:lnTo>
                  <a:lnTo>
                    <a:pt x="1" y="53"/>
                  </a:lnTo>
                  <a:lnTo>
                    <a:pt x="1" y="68"/>
                  </a:lnTo>
                  <a:lnTo>
                    <a:pt x="0" y="76"/>
                  </a:lnTo>
                  <a:lnTo>
                    <a:pt x="1" y="79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81" name="Freeform 518"/>
            <p:cNvSpPr>
              <a:spLocks/>
            </p:cNvSpPr>
            <p:nvPr/>
          </p:nvSpPr>
          <p:spPr bwMode="auto">
            <a:xfrm>
              <a:off x="5114217" y="4206383"/>
              <a:ext cx="214381" cy="213729"/>
            </a:xfrm>
            <a:custGeom>
              <a:avLst/>
              <a:gdLst/>
              <a:ahLst/>
              <a:cxnLst>
                <a:cxn ang="0">
                  <a:pos x="5" y="76"/>
                </a:cxn>
                <a:cxn ang="0">
                  <a:pos x="54" y="108"/>
                </a:cxn>
                <a:cxn ang="0">
                  <a:pos x="54" y="114"/>
                </a:cxn>
                <a:cxn ang="0">
                  <a:pos x="80" y="123"/>
                </a:cxn>
                <a:cxn ang="0">
                  <a:pos x="94" y="104"/>
                </a:cxn>
                <a:cxn ang="0">
                  <a:pos x="104" y="95"/>
                </a:cxn>
                <a:cxn ang="0">
                  <a:pos x="111" y="81"/>
                </a:cxn>
                <a:cxn ang="0">
                  <a:pos x="107" y="73"/>
                </a:cxn>
                <a:cxn ang="0">
                  <a:pos x="104" y="27"/>
                </a:cxn>
                <a:cxn ang="0">
                  <a:pos x="114" y="23"/>
                </a:cxn>
                <a:cxn ang="0">
                  <a:pos x="115" y="8"/>
                </a:cxn>
                <a:cxn ang="0">
                  <a:pos x="93" y="8"/>
                </a:cxn>
                <a:cxn ang="0">
                  <a:pos x="81" y="18"/>
                </a:cxn>
                <a:cxn ang="0">
                  <a:pos x="70" y="17"/>
                </a:cxn>
                <a:cxn ang="0">
                  <a:pos x="60" y="15"/>
                </a:cxn>
                <a:cxn ang="0">
                  <a:pos x="60" y="10"/>
                </a:cxn>
                <a:cxn ang="0">
                  <a:pos x="50" y="2"/>
                </a:cxn>
                <a:cxn ang="0">
                  <a:pos x="31" y="0"/>
                </a:cxn>
                <a:cxn ang="0">
                  <a:pos x="6" y="2"/>
                </a:cxn>
                <a:cxn ang="0">
                  <a:pos x="5" y="5"/>
                </a:cxn>
                <a:cxn ang="0">
                  <a:pos x="5" y="13"/>
                </a:cxn>
                <a:cxn ang="0">
                  <a:pos x="5" y="27"/>
                </a:cxn>
                <a:cxn ang="0">
                  <a:pos x="13" y="34"/>
                </a:cxn>
                <a:cxn ang="0">
                  <a:pos x="12" y="47"/>
                </a:cxn>
                <a:cxn ang="0">
                  <a:pos x="8" y="50"/>
                </a:cxn>
                <a:cxn ang="0">
                  <a:pos x="0" y="58"/>
                </a:cxn>
                <a:cxn ang="0">
                  <a:pos x="5" y="76"/>
                </a:cxn>
              </a:cxnLst>
              <a:rect l="0" t="0" r="r" b="b"/>
              <a:pathLst>
                <a:path w="115" h="123">
                  <a:moveTo>
                    <a:pt x="5" y="76"/>
                  </a:moveTo>
                  <a:lnTo>
                    <a:pt x="54" y="108"/>
                  </a:lnTo>
                  <a:lnTo>
                    <a:pt x="54" y="114"/>
                  </a:lnTo>
                  <a:lnTo>
                    <a:pt x="80" y="123"/>
                  </a:lnTo>
                  <a:lnTo>
                    <a:pt x="94" y="104"/>
                  </a:lnTo>
                  <a:lnTo>
                    <a:pt x="104" y="95"/>
                  </a:lnTo>
                  <a:lnTo>
                    <a:pt x="111" y="81"/>
                  </a:lnTo>
                  <a:lnTo>
                    <a:pt x="107" y="73"/>
                  </a:lnTo>
                  <a:lnTo>
                    <a:pt x="104" y="27"/>
                  </a:lnTo>
                  <a:lnTo>
                    <a:pt x="114" y="23"/>
                  </a:lnTo>
                  <a:lnTo>
                    <a:pt x="115" y="8"/>
                  </a:lnTo>
                  <a:lnTo>
                    <a:pt x="93" y="8"/>
                  </a:lnTo>
                  <a:lnTo>
                    <a:pt x="81" y="18"/>
                  </a:lnTo>
                  <a:lnTo>
                    <a:pt x="70" y="17"/>
                  </a:lnTo>
                  <a:lnTo>
                    <a:pt x="60" y="15"/>
                  </a:lnTo>
                  <a:lnTo>
                    <a:pt x="60" y="10"/>
                  </a:lnTo>
                  <a:lnTo>
                    <a:pt x="50" y="2"/>
                  </a:lnTo>
                  <a:lnTo>
                    <a:pt x="31" y="0"/>
                  </a:lnTo>
                  <a:lnTo>
                    <a:pt x="6" y="2"/>
                  </a:lnTo>
                  <a:lnTo>
                    <a:pt x="5" y="5"/>
                  </a:lnTo>
                  <a:lnTo>
                    <a:pt x="5" y="13"/>
                  </a:lnTo>
                  <a:lnTo>
                    <a:pt x="5" y="27"/>
                  </a:lnTo>
                  <a:lnTo>
                    <a:pt x="13" y="34"/>
                  </a:lnTo>
                  <a:lnTo>
                    <a:pt x="12" y="47"/>
                  </a:lnTo>
                  <a:lnTo>
                    <a:pt x="8" y="50"/>
                  </a:lnTo>
                  <a:lnTo>
                    <a:pt x="0" y="58"/>
                  </a:lnTo>
                  <a:lnTo>
                    <a:pt x="5" y="7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82" name="Freeform 520"/>
            <p:cNvSpPr>
              <a:spLocks/>
            </p:cNvSpPr>
            <p:nvPr/>
          </p:nvSpPr>
          <p:spPr bwMode="auto">
            <a:xfrm>
              <a:off x="4998638" y="4343656"/>
              <a:ext cx="48469" cy="46916"/>
            </a:xfrm>
            <a:custGeom>
              <a:avLst/>
              <a:gdLst/>
              <a:ahLst/>
              <a:cxnLst>
                <a:cxn ang="0">
                  <a:pos x="20" y="20"/>
                </a:cxn>
                <a:cxn ang="0">
                  <a:pos x="26" y="15"/>
                </a:cxn>
                <a:cxn ang="0">
                  <a:pos x="21" y="0"/>
                </a:cxn>
                <a:cxn ang="0">
                  <a:pos x="16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0" y="20"/>
                </a:cxn>
                <a:cxn ang="0">
                  <a:pos x="5" y="27"/>
                </a:cxn>
                <a:cxn ang="0">
                  <a:pos x="20" y="20"/>
                </a:cxn>
              </a:cxnLst>
              <a:rect l="0" t="0" r="r" b="b"/>
              <a:pathLst>
                <a:path w="26" h="27">
                  <a:moveTo>
                    <a:pt x="20" y="20"/>
                  </a:moveTo>
                  <a:lnTo>
                    <a:pt x="26" y="15"/>
                  </a:lnTo>
                  <a:lnTo>
                    <a:pt x="21" y="0"/>
                  </a:lnTo>
                  <a:lnTo>
                    <a:pt x="16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0" y="20"/>
                  </a:lnTo>
                  <a:lnTo>
                    <a:pt x="5" y="27"/>
                  </a:lnTo>
                  <a:lnTo>
                    <a:pt x="20" y="2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83" name="Freeform 523"/>
            <p:cNvSpPr>
              <a:spLocks/>
            </p:cNvSpPr>
            <p:nvPr/>
          </p:nvSpPr>
          <p:spPr bwMode="auto">
            <a:xfrm>
              <a:off x="4998638" y="4374933"/>
              <a:ext cx="31692" cy="45179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0" y="22"/>
                </a:cxn>
                <a:cxn ang="0">
                  <a:pos x="0" y="5"/>
                </a:cxn>
                <a:cxn ang="0">
                  <a:pos x="12" y="0"/>
                </a:cxn>
                <a:cxn ang="0">
                  <a:pos x="12" y="3"/>
                </a:cxn>
                <a:cxn ang="0">
                  <a:pos x="17" y="8"/>
                </a:cxn>
                <a:cxn ang="0">
                  <a:pos x="17" y="11"/>
                </a:cxn>
                <a:cxn ang="0">
                  <a:pos x="6" y="26"/>
                </a:cxn>
                <a:cxn ang="0">
                  <a:pos x="3" y="26"/>
                </a:cxn>
              </a:cxnLst>
              <a:rect l="0" t="0" r="r" b="b"/>
              <a:pathLst>
                <a:path w="17" h="26">
                  <a:moveTo>
                    <a:pt x="3" y="26"/>
                  </a:moveTo>
                  <a:lnTo>
                    <a:pt x="0" y="22"/>
                  </a:lnTo>
                  <a:lnTo>
                    <a:pt x="0" y="5"/>
                  </a:lnTo>
                  <a:lnTo>
                    <a:pt x="12" y="0"/>
                  </a:lnTo>
                  <a:lnTo>
                    <a:pt x="12" y="3"/>
                  </a:lnTo>
                  <a:lnTo>
                    <a:pt x="17" y="8"/>
                  </a:lnTo>
                  <a:lnTo>
                    <a:pt x="17" y="11"/>
                  </a:lnTo>
                  <a:lnTo>
                    <a:pt x="6" y="26"/>
                  </a:lnTo>
                  <a:lnTo>
                    <a:pt x="3" y="26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84" name="Freeform 525"/>
            <p:cNvSpPr>
              <a:spLocks/>
            </p:cNvSpPr>
            <p:nvPr/>
          </p:nvSpPr>
          <p:spPr bwMode="auto">
            <a:xfrm>
              <a:off x="5015415" y="4343656"/>
              <a:ext cx="279626" cy="260645"/>
            </a:xfrm>
            <a:custGeom>
              <a:avLst/>
              <a:gdLst/>
              <a:ahLst/>
              <a:cxnLst>
                <a:cxn ang="0">
                  <a:pos x="75" y="143"/>
                </a:cxn>
                <a:cxn ang="0">
                  <a:pos x="105" y="150"/>
                </a:cxn>
                <a:cxn ang="0">
                  <a:pos x="150" y="134"/>
                </a:cxn>
                <a:cxn ang="0">
                  <a:pos x="150" y="125"/>
                </a:cxn>
                <a:cxn ang="0">
                  <a:pos x="138" y="118"/>
                </a:cxn>
                <a:cxn ang="0">
                  <a:pos x="138" y="111"/>
                </a:cxn>
                <a:cxn ang="0">
                  <a:pos x="132" y="106"/>
                </a:cxn>
                <a:cxn ang="0">
                  <a:pos x="138" y="85"/>
                </a:cxn>
                <a:cxn ang="0">
                  <a:pos x="132" y="70"/>
                </a:cxn>
                <a:cxn ang="0">
                  <a:pos x="132" y="58"/>
                </a:cxn>
                <a:cxn ang="0">
                  <a:pos x="134" y="56"/>
                </a:cxn>
                <a:cxn ang="0">
                  <a:pos x="134" y="45"/>
                </a:cxn>
                <a:cxn ang="0">
                  <a:pos x="110" y="36"/>
                </a:cxn>
                <a:cxn ang="0">
                  <a:pos x="110" y="30"/>
                </a:cxn>
                <a:cxn ang="0">
                  <a:pos x="63" y="0"/>
                </a:cxn>
                <a:cxn ang="0">
                  <a:pos x="54" y="12"/>
                </a:cxn>
                <a:cxn ang="0">
                  <a:pos x="52" y="21"/>
                </a:cxn>
                <a:cxn ang="0">
                  <a:pos x="39" y="23"/>
                </a:cxn>
                <a:cxn ang="0">
                  <a:pos x="29" y="26"/>
                </a:cxn>
                <a:cxn ang="0">
                  <a:pos x="27" y="24"/>
                </a:cxn>
                <a:cxn ang="0">
                  <a:pos x="32" y="2"/>
                </a:cxn>
                <a:cxn ang="0">
                  <a:pos x="27" y="2"/>
                </a:cxn>
                <a:cxn ang="0">
                  <a:pos x="12" y="5"/>
                </a:cxn>
                <a:cxn ang="0">
                  <a:pos x="18" y="17"/>
                </a:cxn>
                <a:cxn ang="0">
                  <a:pos x="11" y="21"/>
                </a:cxn>
                <a:cxn ang="0">
                  <a:pos x="11" y="24"/>
                </a:cxn>
                <a:cxn ang="0">
                  <a:pos x="17" y="30"/>
                </a:cxn>
                <a:cxn ang="0">
                  <a:pos x="17" y="33"/>
                </a:cxn>
                <a:cxn ang="0">
                  <a:pos x="3" y="50"/>
                </a:cxn>
                <a:cxn ang="0">
                  <a:pos x="0" y="50"/>
                </a:cxn>
                <a:cxn ang="0">
                  <a:pos x="4" y="78"/>
                </a:cxn>
                <a:cxn ang="0">
                  <a:pos x="14" y="94"/>
                </a:cxn>
                <a:cxn ang="0">
                  <a:pos x="27" y="111"/>
                </a:cxn>
                <a:cxn ang="0">
                  <a:pos x="54" y="116"/>
                </a:cxn>
                <a:cxn ang="0">
                  <a:pos x="71" y="124"/>
                </a:cxn>
                <a:cxn ang="0">
                  <a:pos x="75" y="143"/>
                </a:cxn>
              </a:cxnLst>
              <a:rect l="0" t="0" r="r" b="b"/>
              <a:pathLst>
                <a:path w="150" h="150">
                  <a:moveTo>
                    <a:pt x="75" y="143"/>
                  </a:moveTo>
                  <a:lnTo>
                    <a:pt x="105" y="150"/>
                  </a:lnTo>
                  <a:lnTo>
                    <a:pt x="150" y="134"/>
                  </a:lnTo>
                  <a:lnTo>
                    <a:pt x="150" y="125"/>
                  </a:lnTo>
                  <a:lnTo>
                    <a:pt x="138" y="118"/>
                  </a:lnTo>
                  <a:lnTo>
                    <a:pt x="138" y="111"/>
                  </a:lnTo>
                  <a:lnTo>
                    <a:pt x="132" y="106"/>
                  </a:lnTo>
                  <a:lnTo>
                    <a:pt x="138" y="85"/>
                  </a:lnTo>
                  <a:lnTo>
                    <a:pt x="132" y="70"/>
                  </a:lnTo>
                  <a:lnTo>
                    <a:pt x="132" y="58"/>
                  </a:lnTo>
                  <a:lnTo>
                    <a:pt x="134" y="56"/>
                  </a:lnTo>
                  <a:lnTo>
                    <a:pt x="134" y="45"/>
                  </a:lnTo>
                  <a:lnTo>
                    <a:pt x="110" y="36"/>
                  </a:lnTo>
                  <a:lnTo>
                    <a:pt x="110" y="30"/>
                  </a:lnTo>
                  <a:lnTo>
                    <a:pt x="63" y="0"/>
                  </a:lnTo>
                  <a:lnTo>
                    <a:pt x="54" y="12"/>
                  </a:lnTo>
                  <a:lnTo>
                    <a:pt x="52" y="21"/>
                  </a:lnTo>
                  <a:lnTo>
                    <a:pt x="39" y="23"/>
                  </a:lnTo>
                  <a:lnTo>
                    <a:pt x="29" y="26"/>
                  </a:lnTo>
                  <a:lnTo>
                    <a:pt x="27" y="24"/>
                  </a:lnTo>
                  <a:lnTo>
                    <a:pt x="32" y="2"/>
                  </a:lnTo>
                  <a:lnTo>
                    <a:pt x="27" y="2"/>
                  </a:lnTo>
                  <a:lnTo>
                    <a:pt x="12" y="5"/>
                  </a:lnTo>
                  <a:lnTo>
                    <a:pt x="18" y="17"/>
                  </a:lnTo>
                  <a:lnTo>
                    <a:pt x="11" y="21"/>
                  </a:lnTo>
                  <a:lnTo>
                    <a:pt x="11" y="24"/>
                  </a:lnTo>
                  <a:lnTo>
                    <a:pt x="17" y="30"/>
                  </a:lnTo>
                  <a:lnTo>
                    <a:pt x="17" y="33"/>
                  </a:lnTo>
                  <a:lnTo>
                    <a:pt x="3" y="50"/>
                  </a:lnTo>
                  <a:lnTo>
                    <a:pt x="0" y="50"/>
                  </a:lnTo>
                  <a:lnTo>
                    <a:pt x="4" y="78"/>
                  </a:lnTo>
                  <a:lnTo>
                    <a:pt x="14" y="94"/>
                  </a:lnTo>
                  <a:lnTo>
                    <a:pt x="27" y="111"/>
                  </a:lnTo>
                  <a:lnTo>
                    <a:pt x="54" y="116"/>
                  </a:lnTo>
                  <a:lnTo>
                    <a:pt x="71" y="124"/>
                  </a:lnTo>
                  <a:lnTo>
                    <a:pt x="75" y="14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85" name="Freeform 527"/>
            <p:cNvSpPr>
              <a:spLocks/>
            </p:cNvSpPr>
            <p:nvPr/>
          </p:nvSpPr>
          <p:spPr bwMode="auto">
            <a:xfrm>
              <a:off x="4536323" y="4451389"/>
              <a:ext cx="329959" cy="291923"/>
            </a:xfrm>
            <a:custGeom>
              <a:avLst/>
              <a:gdLst/>
              <a:ahLst/>
              <a:cxnLst>
                <a:cxn ang="0">
                  <a:pos x="9" y="125"/>
                </a:cxn>
                <a:cxn ang="0">
                  <a:pos x="16" y="104"/>
                </a:cxn>
                <a:cxn ang="0">
                  <a:pos x="25" y="97"/>
                </a:cxn>
                <a:cxn ang="0">
                  <a:pos x="29" y="83"/>
                </a:cxn>
                <a:cxn ang="0">
                  <a:pos x="27" y="61"/>
                </a:cxn>
                <a:cxn ang="0">
                  <a:pos x="16" y="42"/>
                </a:cxn>
                <a:cxn ang="0">
                  <a:pos x="21" y="37"/>
                </a:cxn>
                <a:cxn ang="0">
                  <a:pos x="12" y="15"/>
                </a:cxn>
                <a:cxn ang="0">
                  <a:pos x="7" y="3"/>
                </a:cxn>
                <a:cxn ang="0">
                  <a:pos x="60" y="0"/>
                </a:cxn>
                <a:cxn ang="0">
                  <a:pos x="67" y="5"/>
                </a:cxn>
                <a:cxn ang="0">
                  <a:pos x="67" y="14"/>
                </a:cxn>
                <a:cxn ang="0">
                  <a:pos x="69" y="18"/>
                </a:cxn>
                <a:cxn ang="0">
                  <a:pos x="75" y="15"/>
                </a:cxn>
                <a:cxn ang="0">
                  <a:pos x="75" y="21"/>
                </a:cxn>
                <a:cxn ang="0">
                  <a:pos x="82" y="27"/>
                </a:cxn>
                <a:cxn ang="0">
                  <a:pos x="106" y="27"/>
                </a:cxn>
                <a:cxn ang="0">
                  <a:pos x="113" y="22"/>
                </a:cxn>
                <a:cxn ang="0">
                  <a:pos x="113" y="17"/>
                </a:cxn>
                <a:cxn ang="0">
                  <a:pos x="125" y="13"/>
                </a:cxn>
                <a:cxn ang="0">
                  <a:pos x="125" y="19"/>
                </a:cxn>
                <a:cxn ang="0">
                  <a:pos x="140" y="20"/>
                </a:cxn>
                <a:cxn ang="0">
                  <a:pos x="146" y="24"/>
                </a:cxn>
                <a:cxn ang="0">
                  <a:pos x="146" y="34"/>
                </a:cxn>
                <a:cxn ang="0">
                  <a:pos x="146" y="46"/>
                </a:cxn>
                <a:cxn ang="0">
                  <a:pos x="150" y="73"/>
                </a:cxn>
                <a:cxn ang="0">
                  <a:pos x="177" y="73"/>
                </a:cxn>
                <a:cxn ang="0">
                  <a:pos x="177" y="97"/>
                </a:cxn>
                <a:cxn ang="0">
                  <a:pos x="149" y="97"/>
                </a:cxn>
                <a:cxn ang="0">
                  <a:pos x="149" y="145"/>
                </a:cxn>
                <a:cxn ang="0">
                  <a:pos x="164" y="159"/>
                </a:cxn>
                <a:cxn ang="0">
                  <a:pos x="137" y="168"/>
                </a:cxn>
                <a:cxn ang="0">
                  <a:pos x="100" y="163"/>
                </a:cxn>
                <a:cxn ang="0">
                  <a:pos x="97" y="159"/>
                </a:cxn>
                <a:cxn ang="0">
                  <a:pos x="33" y="159"/>
                </a:cxn>
                <a:cxn ang="0">
                  <a:pos x="23" y="153"/>
                </a:cxn>
                <a:cxn ang="0">
                  <a:pos x="0" y="157"/>
                </a:cxn>
                <a:cxn ang="0">
                  <a:pos x="9" y="125"/>
                </a:cxn>
              </a:cxnLst>
              <a:rect l="0" t="0" r="r" b="b"/>
              <a:pathLst>
                <a:path w="177" h="168">
                  <a:moveTo>
                    <a:pt x="9" y="125"/>
                  </a:moveTo>
                  <a:lnTo>
                    <a:pt x="16" y="104"/>
                  </a:lnTo>
                  <a:lnTo>
                    <a:pt x="25" y="97"/>
                  </a:lnTo>
                  <a:lnTo>
                    <a:pt x="29" y="83"/>
                  </a:lnTo>
                  <a:lnTo>
                    <a:pt x="27" y="61"/>
                  </a:lnTo>
                  <a:lnTo>
                    <a:pt x="16" y="42"/>
                  </a:lnTo>
                  <a:lnTo>
                    <a:pt x="21" y="37"/>
                  </a:lnTo>
                  <a:lnTo>
                    <a:pt x="12" y="15"/>
                  </a:lnTo>
                  <a:lnTo>
                    <a:pt x="7" y="3"/>
                  </a:lnTo>
                  <a:lnTo>
                    <a:pt x="60" y="0"/>
                  </a:lnTo>
                  <a:lnTo>
                    <a:pt x="67" y="5"/>
                  </a:lnTo>
                  <a:lnTo>
                    <a:pt x="67" y="14"/>
                  </a:lnTo>
                  <a:lnTo>
                    <a:pt x="69" y="18"/>
                  </a:lnTo>
                  <a:lnTo>
                    <a:pt x="75" y="15"/>
                  </a:lnTo>
                  <a:lnTo>
                    <a:pt x="75" y="21"/>
                  </a:lnTo>
                  <a:lnTo>
                    <a:pt x="82" y="27"/>
                  </a:lnTo>
                  <a:lnTo>
                    <a:pt x="106" y="27"/>
                  </a:lnTo>
                  <a:lnTo>
                    <a:pt x="113" y="22"/>
                  </a:lnTo>
                  <a:lnTo>
                    <a:pt x="113" y="17"/>
                  </a:lnTo>
                  <a:lnTo>
                    <a:pt x="125" y="13"/>
                  </a:lnTo>
                  <a:lnTo>
                    <a:pt x="125" y="19"/>
                  </a:lnTo>
                  <a:lnTo>
                    <a:pt x="140" y="20"/>
                  </a:lnTo>
                  <a:lnTo>
                    <a:pt x="146" y="24"/>
                  </a:lnTo>
                  <a:lnTo>
                    <a:pt x="146" y="34"/>
                  </a:lnTo>
                  <a:lnTo>
                    <a:pt x="146" y="46"/>
                  </a:lnTo>
                  <a:lnTo>
                    <a:pt x="150" y="73"/>
                  </a:lnTo>
                  <a:lnTo>
                    <a:pt x="177" y="73"/>
                  </a:lnTo>
                  <a:lnTo>
                    <a:pt x="177" y="97"/>
                  </a:lnTo>
                  <a:lnTo>
                    <a:pt x="149" y="97"/>
                  </a:lnTo>
                  <a:lnTo>
                    <a:pt x="149" y="145"/>
                  </a:lnTo>
                  <a:lnTo>
                    <a:pt x="164" y="159"/>
                  </a:lnTo>
                  <a:lnTo>
                    <a:pt x="137" y="168"/>
                  </a:lnTo>
                  <a:lnTo>
                    <a:pt x="100" y="163"/>
                  </a:lnTo>
                  <a:lnTo>
                    <a:pt x="97" y="159"/>
                  </a:lnTo>
                  <a:lnTo>
                    <a:pt x="33" y="159"/>
                  </a:lnTo>
                  <a:lnTo>
                    <a:pt x="23" y="153"/>
                  </a:lnTo>
                  <a:lnTo>
                    <a:pt x="0" y="157"/>
                  </a:lnTo>
                  <a:lnTo>
                    <a:pt x="9" y="12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86" name="Freeform 529"/>
            <p:cNvSpPr>
              <a:spLocks/>
            </p:cNvSpPr>
            <p:nvPr/>
          </p:nvSpPr>
          <p:spPr bwMode="auto">
            <a:xfrm>
              <a:off x="4817813" y="4496568"/>
              <a:ext cx="296404" cy="246744"/>
            </a:xfrm>
            <a:custGeom>
              <a:avLst/>
              <a:gdLst/>
              <a:ahLst/>
              <a:cxnLst>
                <a:cxn ang="0">
                  <a:pos x="115" y="104"/>
                </a:cxn>
                <a:cxn ang="0">
                  <a:pos x="112" y="97"/>
                </a:cxn>
                <a:cxn ang="0">
                  <a:pos x="153" y="86"/>
                </a:cxn>
                <a:cxn ang="0">
                  <a:pos x="153" y="82"/>
                </a:cxn>
                <a:cxn ang="0">
                  <a:pos x="150" y="73"/>
                </a:cxn>
                <a:cxn ang="0">
                  <a:pos x="159" y="47"/>
                </a:cxn>
                <a:cxn ang="0">
                  <a:pos x="155" y="23"/>
                </a:cxn>
                <a:cxn ang="0">
                  <a:pos x="128" y="18"/>
                </a:cxn>
                <a:cxn ang="0">
                  <a:pos x="116" y="0"/>
                </a:cxn>
                <a:cxn ang="0">
                  <a:pos x="94" y="9"/>
                </a:cxn>
                <a:cxn ang="0">
                  <a:pos x="94" y="18"/>
                </a:cxn>
                <a:cxn ang="0">
                  <a:pos x="87" y="18"/>
                </a:cxn>
                <a:cxn ang="0">
                  <a:pos x="90" y="36"/>
                </a:cxn>
                <a:cxn ang="0">
                  <a:pos x="85" y="51"/>
                </a:cxn>
                <a:cxn ang="0">
                  <a:pos x="96" y="61"/>
                </a:cxn>
                <a:cxn ang="0">
                  <a:pos x="106" y="59"/>
                </a:cxn>
                <a:cxn ang="0">
                  <a:pos x="109" y="69"/>
                </a:cxn>
                <a:cxn ang="0">
                  <a:pos x="109" y="76"/>
                </a:cxn>
                <a:cxn ang="0">
                  <a:pos x="99" y="78"/>
                </a:cxn>
                <a:cxn ang="0">
                  <a:pos x="86" y="63"/>
                </a:cxn>
                <a:cxn ang="0">
                  <a:pos x="74" y="61"/>
                </a:cxn>
                <a:cxn ang="0">
                  <a:pos x="55" y="52"/>
                </a:cxn>
                <a:cxn ang="0">
                  <a:pos x="51" y="48"/>
                </a:cxn>
                <a:cxn ang="0">
                  <a:pos x="42" y="53"/>
                </a:cxn>
                <a:cxn ang="0">
                  <a:pos x="34" y="48"/>
                </a:cxn>
                <a:cxn ang="0">
                  <a:pos x="27" y="52"/>
                </a:cxn>
                <a:cxn ang="0">
                  <a:pos x="27" y="72"/>
                </a:cxn>
                <a:cxn ang="0">
                  <a:pos x="0" y="72"/>
                </a:cxn>
                <a:cxn ang="0">
                  <a:pos x="0" y="120"/>
                </a:cxn>
                <a:cxn ang="0">
                  <a:pos x="14" y="135"/>
                </a:cxn>
                <a:cxn ang="0">
                  <a:pos x="29" y="133"/>
                </a:cxn>
                <a:cxn ang="0">
                  <a:pos x="42" y="138"/>
                </a:cxn>
                <a:cxn ang="0">
                  <a:pos x="64" y="142"/>
                </a:cxn>
                <a:cxn ang="0">
                  <a:pos x="77" y="126"/>
                </a:cxn>
                <a:cxn ang="0">
                  <a:pos x="90" y="124"/>
                </a:cxn>
                <a:cxn ang="0">
                  <a:pos x="92" y="122"/>
                </a:cxn>
                <a:cxn ang="0">
                  <a:pos x="92" y="116"/>
                </a:cxn>
                <a:cxn ang="0">
                  <a:pos x="111" y="110"/>
                </a:cxn>
                <a:cxn ang="0">
                  <a:pos x="115" y="104"/>
                </a:cxn>
              </a:cxnLst>
              <a:rect l="0" t="0" r="r" b="b"/>
              <a:pathLst>
                <a:path w="159" h="142">
                  <a:moveTo>
                    <a:pt x="115" y="104"/>
                  </a:moveTo>
                  <a:lnTo>
                    <a:pt x="112" y="97"/>
                  </a:lnTo>
                  <a:lnTo>
                    <a:pt x="153" y="86"/>
                  </a:lnTo>
                  <a:lnTo>
                    <a:pt x="153" y="82"/>
                  </a:lnTo>
                  <a:lnTo>
                    <a:pt x="150" y="73"/>
                  </a:lnTo>
                  <a:lnTo>
                    <a:pt x="159" y="47"/>
                  </a:lnTo>
                  <a:lnTo>
                    <a:pt x="155" y="23"/>
                  </a:lnTo>
                  <a:lnTo>
                    <a:pt x="128" y="18"/>
                  </a:lnTo>
                  <a:lnTo>
                    <a:pt x="116" y="0"/>
                  </a:lnTo>
                  <a:lnTo>
                    <a:pt x="94" y="9"/>
                  </a:lnTo>
                  <a:lnTo>
                    <a:pt x="94" y="18"/>
                  </a:lnTo>
                  <a:lnTo>
                    <a:pt x="87" y="18"/>
                  </a:lnTo>
                  <a:lnTo>
                    <a:pt x="90" y="36"/>
                  </a:lnTo>
                  <a:lnTo>
                    <a:pt x="85" y="51"/>
                  </a:lnTo>
                  <a:lnTo>
                    <a:pt x="96" y="61"/>
                  </a:lnTo>
                  <a:lnTo>
                    <a:pt x="106" y="59"/>
                  </a:lnTo>
                  <a:lnTo>
                    <a:pt x="109" y="69"/>
                  </a:lnTo>
                  <a:lnTo>
                    <a:pt x="109" y="76"/>
                  </a:lnTo>
                  <a:lnTo>
                    <a:pt x="99" y="78"/>
                  </a:lnTo>
                  <a:lnTo>
                    <a:pt x="86" y="63"/>
                  </a:lnTo>
                  <a:lnTo>
                    <a:pt x="74" y="61"/>
                  </a:lnTo>
                  <a:lnTo>
                    <a:pt x="55" y="52"/>
                  </a:lnTo>
                  <a:lnTo>
                    <a:pt x="51" y="48"/>
                  </a:lnTo>
                  <a:lnTo>
                    <a:pt x="42" y="53"/>
                  </a:lnTo>
                  <a:lnTo>
                    <a:pt x="34" y="48"/>
                  </a:lnTo>
                  <a:lnTo>
                    <a:pt x="27" y="52"/>
                  </a:lnTo>
                  <a:lnTo>
                    <a:pt x="27" y="72"/>
                  </a:lnTo>
                  <a:lnTo>
                    <a:pt x="0" y="72"/>
                  </a:lnTo>
                  <a:lnTo>
                    <a:pt x="0" y="120"/>
                  </a:lnTo>
                  <a:lnTo>
                    <a:pt x="14" y="135"/>
                  </a:lnTo>
                  <a:lnTo>
                    <a:pt x="29" y="133"/>
                  </a:lnTo>
                  <a:lnTo>
                    <a:pt x="42" y="138"/>
                  </a:lnTo>
                  <a:lnTo>
                    <a:pt x="64" y="142"/>
                  </a:lnTo>
                  <a:lnTo>
                    <a:pt x="77" y="126"/>
                  </a:lnTo>
                  <a:lnTo>
                    <a:pt x="90" y="124"/>
                  </a:lnTo>
                  <a:lnTo>
                    <a:pt x="92" y="122"/>
                  </a:lnTo>
                  <a:lnTo>
                    <a:pt x="92" y="116"/>
                  </a:lnTo>
                  <a:lnTo>
                    <a:pt x="111" y="110"/>
                  </a:lnTo>
                  <a:lnTo>
                    <a:pt x="115" y="10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87" name="Freeform 531"/>
            <p:cNvSpPr>
              <a:spLocks/>
            </p:cNvSpPr>
            <p:nvPr/>
          </p:nvSpPr>
          <p:spPr bwMode="auto">
            <a:xfrm>
              <a:off x="5097439" y="4543485"/>
              <a:ext cx="82024" cy="184189"/>
            </a:xfrm>
            <a:custGeom>
              <a:avLst/>
              <a:gdLst/>
              <a:ahLst/>
              <a:cxnLst>
                <a:cxn ang="0">
                  <a:pos x="4" y="64"/>
                </a:cxn>
                <a:cxn ang="0">
                  <a:pos x="4" y="60"/>
                </a:cxn>
                <a:cxn ang="0">
                  <a:pos x="0" y="51"/>
                </a:cxn>
                <a:cxn ang="0">
                  <a:pos x="11" y="24"/>
                </a:cxn>
                <a:cxn ang="0">
                  <a:pos x="7" y="0"/>
                </a:cxn>
                <a:cxn ang="0">
                  <a:pos x="26" y="9"/>
                </a:cxn>
                <a:cxn ang="0">
                  <a:pos x="31" y="29"/>
                </a:cxn>
                <a:cxn ang="0">
                  <a:pos x="26" y="34"/>
                </a:cxn>
                <a:cxn ang="0">
                  <a:pos x="26" y="54"/>
                </a:cxn>
                <a:cxn ang="0">
                  <a:pos x="40" y="63"/>
                </a:cxn>
                <a:cxn ang="0">
                  <a:pos x="44" y="85"/>
                </a:cxn>
                <a:cxn ang="0">
                  <a:pos x="37" y="99"/>
                </a:cxn>
                <a:cxn ang="0">
                  <a:pos x="34" y="106"/>
                </a:cxn>
                <a:cxn ang="0">
                  <a:pos x="31" y="99"/>
                </a:cxn>
                <a:cxn ang="0">
                  <a:pos x="21" y="89"/>
                </a:cxn>
                <a:cxn ang="0">
                  <a:pos x="30" y="79"/>
                </a:cxn>
                <a:cxn ang="0">
                  <a:pos x="23" y="70"/>
                </a:cxn>
                <a:cxn ang="0">
                  <a:pos x="11" y="73"/>
                </a:cxn>
                <a:cxn ang="0">
                  <a:pos x="4" y="64"/>
                </a:cxn>
              </a:cxnLst>
              <a:rect l="0" t="0" r="r" b="b"/>
              <a:pathLst>
                <a:path w="44" h="106">
                  <a:moveTo>
                    <a:pt x="4" y="64"/>
                  </a:moveTo>
                  <a:lnTo>
                    <a:pt x="4" y="60"/>
                  </a:lnTo>
                  <a:lnTo>
                    <a:pt x="0" y="51"/>
                  </a:lnTo>
                  <a:lnTo>
                    <a:pt x="11" y="24"/>
                  </a:lnTo>
                  <a:lnTo>
                    <a:pt x="7" y="0"/>
                  </a:lnTo>
                  <a:lnTo>
                    <a:pt x="26" y="9"/>
                  </a:lnTo>
                  <a:lnTo>
                    <a:pt x="31" y="29"/>
                  </a:lnTo>
                  <a:lnTo>
                    <a:pt x="26" y="34"/>
                  </a:lnTo>
                  <a:lnTo>
                    <a:pt x="26" y="54"/>
                  </a:lnTo>
                  <a:lnTo>
                    <a:pt x="40" y="63"/>
                  </a:lnTo>
                  <a:lnTo>
                    <a:pt x="44" y="85"/>
                  </a:lnTo>
                  <a:lnTo>
                    <a:pt x="37" y="99"/>
                  </a:lnTo>
                  <a:lnTo>
                    <a:pt x="34" y="106"/>
                  </a:lnTo>
                  <a:lnTo>
                    <a:pt x="31" y="99"/>
                  </a:lnTo>
                  <a:lnTo>
                    <a:pt x="21" y="89"/>
                  </a:lnTo>
                  <a:lnTo>
                    <a:pt x="30" y="79"/>
                  </a:lnTo>
                  <a:lnTo>
                    <a:pt x="23" y="70"/>
                  </a:lnTo>
                  <a:lnTo>
                    <a:pt x="11" y="73"/>
                  </a:lnTo>
                  <a:lnTo>
                    <a:pt x="4" y="6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88" name="Freeform 533"/>
            <p:cNvSpPr>
              <a:spLocks/>
            </p:cNvSpPr>
            <p:nvPr/>
          </p:nvSpPr>
          <p:spPr bwMode="auto">
            <a:xfrm>
              <a:off x="5030329" y="4574762"/>
              <a:ext cx="264713" cy="382280"/>
            </a:xfrm>
            <a:custGeom>
              <a:avLst/>
              <a:gdLst/>
              <a:ahLst/>
              <a:cxnLst>
                <a:cxn ang="0">
                  <a:pos x="39" y="203"/>
                </a:cxn>
                <a:cxn ang="0">
                  <a:pos x="70" y="186"/>
                </a:cxn>
                <a:cxn ang="0">
                  <a:pos x="73" y="174"/>
                </a:cxn>
                <a:cxn ang="0">
                  <a:pos x="70" y="153"/>
                </a:cxn>
                <a:cxn ang="0">
                  <a:pos x="61" y="134"/>
                </a:cxn>
                <a:cxn ang="0">
                  <a:pos x="75" y="113"/>
                </a:cxn>
                <a:cxn ang="0">
                  <a:pos x="135" y="72"/>
                </a:cxn>
                <a:cxn ang="0">
                  <a:pos x="142" y="38"/>
                </a:cxn>
                <a:cxn ang="0">
                  <a:pos x="139" y="30"/>
                </a:cxn>
                <a:cxn ang="0">
                  <a:pos x="139" y="0"/>
                </a:cxn>
                <a:cxn ang="0">
                  <a:pos x="94" y="17"/>
                </a:cxn>
                <a:cxn ang="0">
                  <a:pos x="65" y="9"/>
                </a:cxn>
                <a:cxn ang="0">
                  <a:pos x="60" y="14"/>
                </a:cxn>
                <a:cxn ang="0">
                  <a:pos x="60" y="33"/>
                </a:cxn>
                <a:cxn ang="0">
                  <a:pos x="72" y="42"/>
                </a:cxn>
                <a:cxn ang="0">
                  <a:pos x="76" y="64"/>
                </a:cxn>
                <a:cxn ang="0">
                  <a:pos x="70" y="76"/>
                </a:cxn>
                <a:cxn ang="0">
                  <a:pos x="67" y="83"/>
                </a:cxn>
                <a:cxn ang="0">
                  <a:pos x="65" y="76"/>
                </a:cxn>
                <a:cxn ang="0">
                  <a:pos x="56" y="67"/>
                </a:cxn>
                <a:cxn ang="0">
                  <a:pos x="63" y="57"/>
                </a:cxn>
                <a:cxn ang="0">
                  <a:pos x="57" y="49"/>
                </a:cxn>
                <a:cxn ang="0">
                  <a:pos x="47" y="51"/>
                </a:cxn>
                <a:cxn ang="0">
                  <a:pos x="41" y="43"/>
                </a:cxn>
                <a:cxn ang="0">
                  <a:pos x="0" y="54"/>
                </a:cxn>
                <a:cxn ang="0">
                  <a:pos x="3" y="61"/>
                </a:cxn>
                <a:cxn ang="0">
                  <a:pos x="7" y="69"/>
                </a:cxn>
                <a:cxn ang="0">
                  <a:pos x="23" y="70"/>
                </a:cxn>
                <a:cxn ang="0">
                  <a:pos x="36" y="78"/>
                </a:cxn>
                <a:cxn ang="0">
                  <a:pos x="35" y="90"/>
                </a:cxn>
                <a:cxn ang="0">
                  <a:pos x="39" y="92"/>
                </a:cxn>
                <a:cxn ang="0">
                  <a:pos x="37" y="98"/>
                </a:cxn>
                <a:cxn ang="0">
                  <a:pos x="41" y="127"/>
                </a:cxn>
                <a:cxn ang="0">
                  <a:pos x="23" y="159"/>
                </a:cxn>
                <a:cxn ang="0">
                  <a:pos x="20" y="165"/>
                </a:cxn>
                <a:cxn ang="0">
                  <a:pos x="21" y="181"/>
                </a:cxn>
                <a:cxn ang="0">
                  <a:pos x="29" y="193"/>
                </a:cxn>
                <a:cxn ang="0">
                  <a:pos x="28" y="207"/>
                </a:cxn>
                <a:cxn ang="0">
                  <a:pos x="29" y="220"/>
                </a:cxn>
                <a:cxn ang="0">
                  <a:pos x="41" y="220"/>
                </a:cxn>
                <a:cxn ang="0">
                  <a:pos x="39" y="203"/>
                </a:cxn>
              </a:cxnLst>
              <a:rect l="0" t="0" r="r" b="b"/>
              <a:pathLst>
                <a:path w="142" h="220">
                  <a:moveTo>
                    <a:pt x="39" y="203"/>
                  </a:moveTo>
                  <a:lnTo>
                    <a:pt x="70" y="186"/>
                  </a:lnTo>
                  <a:lnTo>
                    <a:pt x="73" y="174"/>
                  </a:lnTo>
                  <a:lnTo>
                    <a:pt x="70" y="153"/>
                  </a:lnTo>
                  <a:lnTo>
                    <a:pt x="61" y="134"/>
                  </a:lnTo>
                  <a:lnTo>
                    <a:pt x="75" y="113"/>
                  </a:lnTo>
                  <a:lnTo>
                    <a:pt x="135" y="72"/>
                  </a:lnTo>
                  <a:lnTo>
                    <a:pt x="142" y="38"/>
                  </a:lnTo>
                  <a:lnTo>
                    <a:pt x="139" y="30"/>
                  </a:lnTo>
                  <a:lnTo>
                    <a:pt x="139" y="0"/>
                  </a:lnTo>
                  <a:lnTo>
                    <a:pt x="94" y="17"/>
                  </a:lnTo>
                  <a:lnTo>
                    <a:pt x="65" y="9"/>
                  </a:lnTo>
                  <a:lnTo>
                    <a:pt x="60" y="14"/>
                  </a:lnTo>
                  <a:lnTo>
                    <a:pt x="60" y="33"/>
                  </a:lnTo>
                  <a:lnTo>
                    <a:pt x="72" y="42"/>
                  </a:lnTo>
                  <a:lnTo>
                    <a:pt x="76" y="64"/>
                  </a:lnTo>
                  <a:lnTo>
                    <a:pt x="70" y="76"/>
                  </a:lnTo>
                  <a:lnTo>
                    <a:pt x="67" y="83"/>
                  </a:lnTo>
                  <a:lnTo>
                    <a:pt x="65" y="76"/>
                  </a:lnTo>
                  <a:lnTo>
                    <a:pt x="56" y="67"/>
                  </a:lnTo>
                  <a:lnTo>
                    <a:pt x="63" y="57"/>
                  </a:lnTo>
                  <a:lnTo>
                    <a:pt x="57" y="49"/>
                  </a:lnTo>
                  <a:lnTo>
                    <a:pt x="47" y="51"/>
                  </a:lnTo>
                  <a:lnTo>
                    <a:pt x="41" y="43"/>
                  </a:lnTo>
                  <a:lnTo>
                    <a:pt x="0" y="54"/>
                  </a:lnTo>
                  <a:lnTo>
                    <a:pt x="3" y="61"/>
                  </a:lnTo>
                  <a:lnTo>
                    <a:pt x="7" y="69"/>
                  </a:lnTo>
                  <a:lnTo>
                    <a:pt x="23" y="70"/>
                  </a:lnTo>
                  <a:lnTo>
                    <a:pt x="36" y="78"/>
                  </a:lnTo>
                  <a:lnTo>
                    <a:pt x="35" y="90"/>
                  </a:lnTo>
                  <a:lnTo>
                    <a:pt x="39" y="92"/>
                  </a:lnTo>
                  <a:lnTo>
                    <a:pt x="37" y="98"/>
                  </a:lnTo>
                  <a:lnTo>
                    <a:pt x="41" y="127"/>
                  </a:lnTo>
                  <a:lnTo>
                    <a:pt x="23" y="159"/>
                  </a:lnTo>
                  <a:lnTo>
                    <a:pt x="20" y="165"/>
                  </a:lnTo>
                  <a:lnTo>
                    <a:pt x="21" y="181"/>
                  </a:lnTo>
                  <a:lnTo>
                    <a:pt x="29" y="193"/>
                  </a:lnTo>
                  <a:lnTo>
                    <a:pt x="28" y="207"/>
                  </a:lnTo>
                  <a:lnTo>
                    <a:pt x="29" y="220"/>
                  </a:lnTo>
                  <a:lnTo>
                    <a:pt x="41" y="220"/>
                  </a:lnTo>
                  <a:lnTo>
                    <a:pt x="39" y="203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89" name="Freeform 535"/>
            <p:cNvSpPr>
              <a:spLocks/>
            </p:cNvSpPr>
            <p:nvPr/>
          </p:nvSpPr>
          <p:spPr bwMode="auto">
            <a:xfrm>
              <a:off x="4536323" y="4722912"/>
              <a:ext cx="363515" cy="291923"/>
            </a:xfrm>
            <a:custGeom>
              <a:avLst/>
              <a:gdLst/>
              <a:ahLst/>
              <a:cxnLst>
                <a:cxn ang="0">
                  <a:pos x="183" y="15"/>
                </a:cxn>
                <a:cxn ang="0">
                  <a:pos x="172" y="15"/>
                </a:cxn>
                <a:cxn ang="0">
                  <a:pos x="164" y="13"/>
                </a:cxn>
                <a:cxn ang="0">
                  <a:pos x="138" y="22"/>
                </a:cxn>
                <a:cxn ang="0">
                  <a:pos x="138" y="67"/>
                </a:cxn>
                <a:cxn ang="0">
                  <a:pos x="122" y="67"/>
                </a:cxn>
                <a:cxn ang="0">
                  <a:pos x="122" y="163"/>
                </a:cxn>
                <a:cxn ang="0">
                  <a:pos x="96" y="168"/>
                </a:cxn>
                <a:cxn ang="0">
                  <a:pos x="96" y="163"/>
                </a:cxn>
                <a:cxn ang="0">
                  <a:pos x="90" y="165"/>
                </a:cxn>
                <a:cxn ang="0">
                  <a:pos x="80" y="160"/>
                </a:cxn>
                <a:cxn ang="0">
                  <a:pos x="70" y="168"/>
                </a:cxn>
                <a:cxn ang="0">
                  <a:pos x="56" y="146"/>
                </a:cxn>
                <a:cxn ang="0">
                  <a:pos x="52" y="125"/>
                </a:cxn>
                <a:cxn ang="0">
                  <a:pos x="44" y="113"/>
                </a:cxn>
                <a:cxn ang="0">
                  <a:pos x="41" y="94"/>
                </a:cxn>
                <a:cxn ang="0">
                  <a:pos x="41" y="77"/>
                </a:cxn>
                <a:cxn ang="0">
                  <a:pos x="31" y="61"/>
                </a:cxn>
                <a:cxn ang="0">
                  <a:pos x="20" y="40"/>
                </a:cxn>
                <a:cxn ang="0">
                  <a:pos x="6" y="18"/>
                </a:cxn>
                <a:cxn ang="0">
                  <a:pos x="0" y="3"/>
                </a:cxn>
                <a:cxn ang="0">
                  <a:pos x="23" y="0"/>
                </a:cxn>
                <a:cxn ang="0">
                  <a:pos x="33" y="6"/>
                </a:cxn>
                <a:cxn ang="0">
                  <a:pos x="97" y="6"/>
                </a:cxn>
                <a:cxn ang="0">
                  <a:pos x="101" y="10"/>
                </a:cxn>
                <a:cxn ang="0">
                  <a:pos x="138" y="15"/>
                </a:cxn>
                <a:cxn ang="0">
                  <a:pos x="165" y="6"/>
                </a:cxn>
                <a:cxn ang="0">
                  <a:pos x="181" y="3"/>
                </a:cxn>
                <a:cxn ang="0">
                  <a:pos x="195" y="8"/>
                </a:cxn>
                <a:cxn ang="0">
                  <a:pos x="183" y="15"/>
                </a:cxn>
              </a:cxnLst>
              <a:rect l="0" t="0" r="r" b="b"/>
              <a:pathLst>
                <a:path w="195" h="168">
                  <a:moveTo>
                    <a:pt x="183" y="15"/>
                  </a:moveTo>
                  <a:lnTo>
                    <a:pt x="172" y="15"/>
                  </a:lnTo>
                  <a:lnTo>
                    <a:pt x="164" y="13"/>
                  </a:lnTo>
                  <a:lnTo>
                    <a:pt x="138" y="22"/>
                  </a:lnTo>
                  <a:lnTo>
                    <a:pt x="138" y="67"/>
                  </a:lnTo>
                  <a:lnTo>
                    <a:pt x="122" y="67"/>
                  </a:lnTo>
                  <a:lnTo>
                    <a:pt x="122" y="163"/>
                  </a:lnTo>
                  <a:lnTo>
                    <a:pt x="96" y="168"/>
                  </a:lnTo>
                  <a:lnTo>
                    <a:pt x="96" y="163"/>
                  </a:lnTo>
                  <a:lnTo>
                    <a:pt x="90" y="165"/>
                  </a:lnTo>
                  <a:lnTo>
                    <a:pt x="80" y="160"/>
                  </a:lnTo>
                  <a:lnTo>
                    <a:pt x="70" y="168"/>
                  </a:lnTo>
                  <a:lnTo>
                    <a:pt x="56" y="146"/>
                  </a:lnTo>
                  <a:lnTo>
                    <a:pt x="52" y="125"/>
                  </a:lnTo>
                  <a:lnTo>
                    <a:pt x="44" y="113"/>
                  </a:lnTo>
                  <a:lnTo>
                    <a:pt x="41" y="94"/>
                  </a:lnTo>
                  <a:lnTo>
                    <a:pt x="41" y="77"/>
                  </a:lnTo>
                  <a:lnTo>
                    <a:pt x="31" y="61"/>
                  </a:lnTo>
                  <a:lnTo>
                    <a:pt x="20" y="40"/>
                  </a:lnTo>
                  <a:lnTo>
                    <a:pt x="6" y="18"/>
                  </a:lnTo>
                  <a:lnTo>
                    <a:pt x="0" y="3"/>
                  </a:lnTo>
                  <a:lnTo>
                    <a:pt x="23" y="0"/>
                  </a:lnTo>
                  <a:lnTo>
                    <a:pt x="33" y="6"/>
                  </a:lnTo>
                  <a:lnTo>
                    <a:pt x="97" y="6"/>
                  </a:lnTo>
                  <a:lnTo>
                    <a:pt x="101" y="10"/>
                  </a:lnTo>
                  <a:lnTo>
                    <a:pt x="138" y="15"/>
                  </a:lnTo>
                  <a:lnTo>
                    <a:pt x="165" y="6"/>
                  </a:lnTo>
                  <a:lnTo>
                    <a:pt x="181" y="3"/>
                  </a:lnTo>
                  <a:lnTo>
                    <a:pt x="195" y="8"/>
                  </a:lnTo>
                  <a:lnTo>
                    <a:pt x="183" y="15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90" name="Freeform 537"/>
            <p:cNvSpPr>
              <a:spLocks/>
            </p:cNvSpPr>
            <p:nvPr/>
          </p:nvSpPr>
          <p:spPr bwMode="auto">
            <a:xfrm>
              <a:off x="4767481" y="4743312"/>
              <a:ext cx="247936" cy="229368"/>
            </a:xfrm>
            <a:custGeom>
              <a:avLst/>
              <a:gdLst/>
              <a:ahLst/>
              <a:cxnLst>
                <a:cxn ang="0">
                  <a:pos x="0" y="104"/>
                </a:cxn>
                <a:cxn ang="0">
                  <a:pos x="13" y="110"/>
                </a:cxn>
                <a:cxn ang="0">
                  <a:pos x="13" y="132"/>
                </a:cxn>
                <a:cxn ang="0">
                  <a:pos x="34" y="132"/>
                </a:cxn>
                <a:cxn ang="0">
                  <a:pos x="34" y="122"/>
                </a:cxn>
                <a:cxn ang="0">
                  <a:pos x="45" y="109"/>
                </a:cxn>
                <a:cxn ang="0">
                  <a:pos x="67" y="118"/>
                </a:cxn>
                <a:cxn ang="0">
                  <a:pos x="75" y="118"/>
                </a:cxn>
                <a:cxn ang="0">
                  <a:pos x="82" y="110"/>
                </a:cxn>
                <a:cxn ang="0">
                  <a:pos x="82" y="104"/>
                </a:cxn>
                <a:cxn ang="0">
                  <a:pos x="93" y="97"/>
                </a:cxn>
                <a:cxn ang="0">
                  <a:pos x="97" y="85"/>
                </a:cxn>
                <a:cxn ang="0">
                  <a:pos x="124" y="65"/>
                </a:cxn>
                <a:cxn ang="0">
                  <a:pos x="133" y="60"/>
                </a:cxn>
                <a:cxn ang="0">
                  <a:pos x="117" y="57"/>
                </a:cxn>
                <a:cxn ang="0">
                  <a:pos x="104" y="37"/>
                </a:cxn>
                <a:cxn ang="0">
                  <a:pos x="98" y="34"/>
                </a:cxn>
                <a:cxn ang="0">
                  <a:pos x="90" y="34"/>
                </a:cxn>
                <a:cxn ang="0">
                  <a:pos x="83" y="21"/>
                </a:cxn>
                <a:cxn ang="0">
                  <a:pos x="83" y="16"/>
                </a:cxn>
                <a:cxn ang="0">
                  <a:pos x="75" y="11"/>
                </a:cxn>
                <a:cxn ang="0">
                  <a:pos x="71" y="0"/>
                </a:cxn>
                <a:cxn ang="0">
                  <a:pos x="60" y="6"/>
                </a:cxn>
                <a:cxn ang="0">
                  <a:pos x="49" y="6"/>
                </a:cxn>
                <a:cxn ang="0">
                  <a:pos x="41" y="5"/>
                </a:cxn>
                <a:cxn ang="0">
                  <a:pos x="16" y="14"/>
                </a:cxn>
                <a:cxn ang="0">
                  <a:pos x="16" y="60"/>
                </a:cxn>
                <a:cxn ang="0">
                  <a:pos x="0" y="60"/>
                </a:cxn>
                <a:cxn ang="0">
                  <a:pos x="0" y="104"/>
                </a:cxn>
              </a:cxnLst>
              <a:rect l="0" t="0" r="r" b="b"/>
              <a:pathLst>
                <a:path w="133" h="132">
                  <a:moveTo>
                    <a:pt x="0" y="104"/>
                  </a:moveTo>
                  <a:lnTo>
                    <a:pt x="13" y="110"/>
                  </a:lnTo>
                  <a:lnTo>
                    <a:pt x="13" y="132"/>
                  </a:lnTo>
                  <a:lnTo>
                    <a:pt x="34" y="132"/>
                  </a:lnTo>
                  <a:lnTo>
                    <a:pt x="34" y="122"/>
                  </a:lnTo>
                  <a:lnTo>
                    <a:pt x="45" y="109"/>
                  </a:lnTo>
                  <a:lnTo>
                    <a:pt x="67" y="118"/>
                  </a:lnTo>
                  <a:lnTo>
                    <a:pt x="75" y="118"/>
                  </a:lnTo>
                  <a:lnTo>
                    <a:pt x="82" y="110"/>
                  </a:lnTo>
                  <a:lnTo>
                    <a:pt x="82" y="104"/>
                  </a:lnTo>
                  <a:lnTo>
                    <a:pt x="93" y="97"/>
                  </a:lnTo>
                  <a:lnTo>
                    <a:pt x="97" y="85"/>
                  </a:lnTo>
                  <a:lnTo>
                    <a:pt x="124" y="65"/>
                  </a:lnTo>
                  <a:lnTo>
                    <a:pt x="133" y="60"/>
                  </a:lnTo>
                  <a:lnTo>
                    <a:pt x="117" y="57"/>
                  </a:lnTo>
                  <a:lnTo>
                    <a:pt x="104" y="37"/>
                  </a:lnTo>
                  <a:lnTo>
                    <a:pt x="98" y="34"/>
                  </a:lnTo>
                  <a:lnTo>
                    <a:pt x="90" y="34"/>
                  </a:lnTo>
                  <a:lnTo>
                    <a:pt x="83" y="21"/>
                  </a:lnTo>
                  <a:lnTo>
                    <a:pt x="83" y="16"/>
                  </a:lnTo>
                  <a:lnTo>
                    <a:pt x="75" y="11"/>
                  </a:lnTo>
                  <a:lnTo>
                    <a:pt x="71" y="0"/>
                  </a:lnTo>
                  <a:lnTo>
                    <a:pt x="60" y="6"/>
                  </a:lnTo>
                  <a:lnTo>
                    <a:pt x="49" y="6"/>
                  </a:lnTo>
                  <a:lnTo>
                    <a:pt x="41" y="5"/>
                  </a:lnTo>
                  <a:lnTo>
                    <a:pt x="16" y="14"/>
                  </a:lnTo>
                  <a:lnTo>
                    <a:pt x="16" y="60"/>
                  </a:lnTo>
                  <a:lnTo>
                    <a:pt x="0" y="60"/>
                  </a:lnTo>
                  <a:lnTo>
                    <a:pt x="0" y="104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91" name="Freeform 539"/>
            <p:cNvSpPr>
              <a:spLocks/>
            </p:cNvSpPr>
            <p:nvPr/>
          </p:nvSpPr>
          <p:spPr bwMode="auto">
            <a:xfrm>
              <a:off x="4899837" y="4680757"/>
              <a:ext cx="197602" cy="170288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34" y="22"/>
                </a:cxn>
                <a:cxn ang="0">
                  <a:pos x="46" y="19"/>
                </a:cxn>
                <a:cxn ang="0">
                  <a:pos x="48" y="18"/>
                </a:cxn>
                <a:cxn ang="0">
                  <a:pos x="48" y="12"/>
                </a:cxn>
                <a:cxn ang="0">
                  <a:pos x="65" y="6"/>
                </a:cxn>
                <a:cxn ang="0">
                  <a:pos x="70" y="0"/>
                </a:cxn>
                <a:cxn ang="0">
                  <a:pos x="73" y="9"/>
                </a:cxn>
                <a:cxn ang="0">
                  <a:pos x="89" y="10"/>
                </a:cxn>
                <a:cxn ang="0">
                  <a:pos x="101" y="18"/>
                </a:cxn>
                <a:cxn ang="0">
                  <a:pos x="100" y="30"/>
                </a:cxn>
                <a:cxn ang="0">
                  <a:pos x="104" y="31"/>
                </a:cxn>
                <a:cxn ang="0">
                  <a:pos x="103" y="37"/>
                </a:cxn>
                <a:cxn ang="0">
                  <a:pos x="106" y="66"/>
                </a:cxn>
                <a:cxn ang="0">
                  <a:pos x="89" y="98"/>
                </a:cxn>
                <a:cxn ang="0">
                  <a:pos x="79" y="98"/>
                </a:cxn>
                <a:cxn ang="0">
                  <a:pos x="60" y="97"/>
                </a:cxn>
                <a:cxn ang="0">
                  <a:pos x="58" y="92"/>
                </a:cxn>
                <a:cxn ang="0">
                  <a:pos x="43" y="89"/>
                </a:cxn>
                <a:cxn ang="0">
                  <a:pos x="31" y="69"/>
                </a:cxn>
                <a:cxn ang="0">
                  <a:pos x="25" y="66"/>
                </a:cxn>
                <a:cxn ang="0">
                  <a:pos x="17" y="66"/>
                </a:cxn>
                <a:cxn ang="0">
                  <a:pos x="11" y="54"/>
                </a:cxn>
                <a:cxn ang="0">
                  <a:pos x="11" y="49"/>
                </a:cxn>
                <a:cxn ang="0">
                  <a:pos x="3" y="43"/>
                </a:cxn>
                <a:cxn ang="0">
                  <a:pos x="0" y="33"/>
                </a:cxn>
                <a:cxn ang="0">
                  <a:pos x="21" y="37"/>
                </a:cxn>
              </a:cxnLst>
              <a:rect l="0" t="0" r="r" b="b"/>
              <a:pathLst>
                <a:path w="106" h="98">
                  <a:moveTo>
                    <a:pt x="21" y="37"/>
                  </a:moveTo>
                  <a:lnTo>
                    <a:pt x="34" y="22"/>
                  </a:lnTo>
                  <a:lnTo>
                    <a:pt x="46" y="19"/>
                  </a:lnTo>
                  <a:lnTo>
                    <a:pt x="48" y="18"/>
                  </a:lnTo>
                  <a:lnTo>
                    <a:pt x="48" y="12"/>
                  </a:lnTo>
                  <a:lnTo>
                    <a:pt x="65" y="6"/>
                  </a:lnTo>
                  <a:lnTo>
                    <a:pt x="70" y="0"/>
                  </a:lnTo>
                  <a:lnTo>
                    <a:pt x="73" y="9"/>
                  </a:lnTo>
                  <a:lnTo>
                    <a:pt x="89" y="10"/>
                  </a:lnTo>
                  <a:lnTo>
                    <a:pt x="101" y="18"/>
                  </a:lnTo>
                  <a:lnTo>
                    <a:pt x="100" y="30"/>
                  </a:lnTo>
                  <a:lnTo>
                    <a:pt x="104" y="31"/>
                  </a:lnTo>
                  <a:lnTo>
                    <a:pt x="103" y="37"/>
                  </a:lnTo>
                  <a:lnTo>
                    <a:pt x="106" y="66"/>
                  </a:lnTo>
                  <a:lnTo>
                    <a:pt x="89" y="98"/>
                  </a:lnTo>
                  <a:lnTo>
                    <a:pt x="79" y="98"/>
                  </a:lnTo>
                  <a:lnTo>
                    <a:pt x="60" y="97"/>
                  </a:lnTo>
                  <a:lnTo>
                    <a:pt x="58" y="92"/>
                  </a:lnTo>
                  <a:lnTo>
                    <a:pt x="43" y="89"/>
                  </a:lnTo>
                  <a:lnTo>
                    <a:pt x="31" y="69"/>
                  </a:lnTo>
                  <a:lnTo>
                    <a:pt x="25" y="66"/>
                  </a:lnTo>
                  <a:lnTo>
                    <a:pt x="17" y="66"/>
                  </a:lnTo>
                  <a:lnTo>
                    <a:pt x="11" y="54"/>
                  </a:lnTo>
                  <a:lnTo>
                    <a:pt x="11" y="49"/>
                  </a:lnTo>
                  <a:lnTo>
                    <a:pt x="3" y="43"/>
                  </a:lnTo>
                  <a:lnTo>
                    <a:pt x="0" y="33"/>
                  </a:lnTo>
                  <a:lnTo>
                    <a:pt x="21" y="3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92" name="Freeform 541"/>
            <p:cNvSpPr>
              <a:spLocks/>
            </p:cNvSpPr>
            <p:nvPr/>
          </p:nvSpPr>
          <p:spPr bwMode="auto">
            <a:xfrm>
              <a:off x="4671060" y="4841522"/>
              <a:ext cx="428760" cy="337101"/>
            </a:xfrm>
            <a:custGeom>
              <a:avLst/>
              <a:gdLst/>
              <a:ahLst/>
              <a:cxnLst>
                <a:cxn ang="0">
                  <a:pos x="218" y="67"/>
                </a:cxn>
                <a:cxn ang="0">
                  <a:pos x="217" y="54"/>
                </a:cxn>
                <a:cxn ang="0">
                  <a:pos x="218" y="40"/>
                </a:cxn>
                <a:cxn ang="0">
                  <a:pos x="210" y="28"/>
                </a:cxn>
                <a:cxn ang="0">
                  <a:pos x="209" y="12"/>
                </a:cxn>
                <a:cxn ang="0">
                  <a:pos x="212" y="6"/>
                </a:cxn>
                <a:cxn ang="0">
                  <a:pos x="201" y="6"/>
                </a:cxn>
                <a:cxn ang="0">
                  <a:pos x="182" y="5"/>
                </a:cxn>
                <a:cxn ang="0">
                  <a:pos x="179" y="0"/>
                </a:cxn>
                <a:cxn ang="0">
                  <a:pos x="171" y="5"/>
                </a:cxn>
                <a:cxn ang="0">
                  <a:pos x="144" y="24"/>
                </a:cxn>
                <a:cxn ang="0">
                  <a:pos x="140" y="37"/>
                </a:cxn>
                <a:cxn ang="0">
                  <a:pos x="129" y="42"/>
                </a:cxn>
                <a:cxn ang="0">
                  <a:pos x="129" y="49"/>
                </a:cxn>
                <a:cxn ang="0">
                  <a:pos x="123" y="57"/>
                </a:cxn>
                <a:cxn ang="0">
                  <a:pos x="115" y="57"/>
                </a:cxn>
                <a:cxn ang="0">
                  <a:pos x="93" y="48"/>
                </a:cxn>
                <a:cxn ang="0">
                  <a:pos x="82" y="61"/>
                </a:cxn>
                <a:cxn ang="0">
                  <a:pos x="82" y="71"/>
                </a:cxn>
                <a:cxn ang="0">
                  <a:pos x="62" y="71"/>
                </a:cxn>
                <a:cxn ang="0">
                  <a:pos x="62" y="49"/>
                </a:cxn>
                <a:cxn ang="0">
                  <a:pos x="50" y="43"/>
                </a:cxn>
                <a:cxn ang="0">
                  <a:pos x="50" y="97"/>
                </a:cxn>
                <a:cxn ang="0">
                  <a:pos x="25" y="102"/>
                </a:cxn>
                <a:cxn ang="0">
                  <a:pos x="25" y="97"/>
                </a:cxn>
                <a:cxn ang="0">
                  <a:pos x="19" y="100"/>
                </a:cxn>
                <a:cxn ang="0">
                  <a:pos x="9" y="94"/>
                </a:cxn>
                <a:cxn ang="0">
                  <a:pos x="0" y="102"/>
                </a:cxn>
                <a:cxn ang="0">
                  <a:pos x="19" y="131"/>
                </a:cxn>
                <a:cxn ang="0">
                  <a:pos x="31" y="161"/>
                </a:cxn>
                <a:cxn ang="0">
                  <a:pos x="25" y="167"/>
                </a:cxn>
                <a:cxn ang="0">
                  <a:pos x="25" y="171"/>
                </a:cxn>
                <a:cxn ang="0">
                  <a:pos x="36" y="178"/>
                </a:cxn>
                <a:cxn ang="0">
                  <a:pos x="39" y="189"/>
                </a:cxn>
                <a:cxn ang="0">
                  <a:pos x="51" y="190"/>
                </a:cxn>
                <a:cxn ang="0">
                  <a:pos x="51" y="194"/>
                </a:cxn>
                <a:cxn ang="0">
                  <a:pos x="73" y="189"/>
                </a:cxn>
                <a:cxn ang="0">
                  <a:pos x="83" y="183"/>
                </a:cxn>
                <a:cxn ang="0">
                  <a:pos x="97" y="175"/>
                </a:cxn>
                <a:cxn ang="0">
                  <a:pos x="109" y="177"/>
                </a:cxn>
                <a:cxn ang="0">
                  <a:pos x="124" y="183"/>
                </a:cxn>
                <a:cxn ang="0">
                  <a:pos x="137" y="175"/>
                </a:cxn>
                <a:cxn ang="0">
                  <a:pos x="138" y="170"/>
                </a:cxn>
                <a:cxn ang="0">
                  <a:pos x="147" y="173"/>
                </a:cxn>
                <a:cxn ang="0">
                  <a:pos x="178" y="150"/>
                </a:cxn>
                <a:cxn ang="0">
                  <a:pos x="214" y="111"/>
                </a:cxn>
                <a:cxn ang="0">
                  <a:pos x="230" y="67"/>
                </a:cxn>
                <a:cxn ang="0">
                  <a:pos x="218" y="67"/>
                </a:cxn>
              </a:cxnLst>
              <a:rect l="0" t="0" r="r" b="b"/>
              <a:pathLst>
                <a:path w="230" h="194">
                  <a:moveTo>
                    <a:pt x="218" y="67"/>
                  </a:moveTo>
                  <a:lnTo>
                    <a:pt x="217" y="54"/>
                  </a:lnTo>
                  <a:lnTo>
                    <a:pt x="218" y="40"/>
                  </a:lnTo>
                  <a:lnTo>
                    <a:pt x="210" y="28"/>
                  </a:lnTo>
                  <a:lnTo>
                    <a:pt x="209" y="12"/>
                  </a:lnTo>
                  <a:lnTo>
                    <a:pt x="212" y="6"/>
                  </a:lnTo>
                  <a:lnTo>
                    <a:pt x="201" y="6"/>
                  </a:lnTo>
                  <a:lnTo>
                    <a:pt x="182" y="5"/>
                  </a:lnTo>
                  <a:lnTo>
                    <a:pt x="179" y="0"/>
                  </a:lnTo>
                  <a:lnTo>
                    <a:pt x="171" y="5"/>
                  </a:lnTo>
                  <a:lnTo>
                    <a:pt x="144" y="24"/>
                  </a:lnTo>
                  <a:lnTo>
                    <a:pt x="140" y="37"/>
                  </a:lnTo>
                  <a:lnTo>
                    <a:pt x="129" y="42"/>
                  </a:lnTo>
                  <a:lnTo>
                    <a:pt x="129" y="49"/>
                  </a:lnTo>
                  <a:lnTo>
                    <a:pt x="123" y="57"/>
                  </a:lnTo>
                  <a:lnTo>
                    <a:pt x="115" y="57"/>
                  </a:lnTo>
                  <a:lnTo>
                    <a:pt x="93" y="48"/>
                  </a:lnTo>
                  <a:lnTo>
                    <a:pt x="82" y="61"/>
                  </a:lnTo>
                  <a:lnTo>
                    <a:pt x="82" y="71"/>
                  </a:lnTo>
                  <a:lnTo>
                    <a:pt x="62" y="71"/>
                  </a:lnTo>
                  <a:lnTo>
                    <a:pt x="62" y="49"/>
                  </a:lnTo>
                  <a:lnTo>
                    <a:pt x="50" y="43"/>
                  </a:lnTo>
                  <a:lnTo>
                    <a:pt x="50" y="97"/>
                  </a:lnTo>
                  <a:lnTo>
                    <a:pt x="25" y="102"/>
                  </a:lnTo>
                  <a:lnTo>
                    <a:pt x="25" y="97"/>
                  </a:lnTo>
                  <a:lnTo>
                    <a:pt x="19" y="100"/>
                  </a:lnTo>
                  <a:lnTo>
                    <a:pt x="9" y="94"/>
                  </a:lnTo>
                  <a:lnTo>
                    <a:pt x="0" y="102"/>
                  </a:lnTo>
                  <a:lnTo>
                    <a:pt x="19" y="131"/>
                  </a:lnTo>
                  <a:lnTo>
                    <a:pt x="31" y="161"/>
                  </a:lnTo>
                  <a:lnTo>
                    <a:pt x="25" y="167"/>
                  </a:lnTo>
                  <a:lnTo>
                    <a:pt x="25" y="171"/>
                  </a:lnTo>
                  <a:lnTo>
                    <a:pt x="36" y="178"/>
                  </a:lnTo>
                  <a:lnTo>
                    <a:pt x="39" y="189"/>
                  </a:lnTo>
                  <a:lnTo>
                    <a:pt x="51" y="190"/>
                  </a:lnTo>
                  <a:lnTo>
                    <a:pt x="51" y="194"/>
                  </a:lnTo>
                  <a:lnTo>
                    <a:pt x="73" y="189"/>
                  </a:lnTo>
                  <a:lnTo>
                    <a:pt x="83" y="183"/>
                  </a:lnTo>
                  <a:lnTo>
                    <a:pt x="97" y="175"/>
                  </a:lnTo>
                  <a:lnTo>
                    <a:pt x="109" y="177"/>
                  </a:lnTo>
                  <a:lnTo>
                    <a:pt x="124" y="183"/>
                  </a:lnTo>
                  <a:lnTo>
                    <a:pt x="137" y="175"/>
                  </a:lnTo>
                  <a:lnTo>
                    <a:pt x="138" y="170"/>
                  </a:lnTo>
                  <a:lnTo>
                    <a:pt x="147" y="173"/>
                  </a:lnTo>
                  <a:lnTo>
                    <a:pt x="178" y="150"/>
                  </a:lnTo>
                  <a:lnTo>
                    <a:pt x="214" y="111"/>
                  </a:lnTo>
                  <a:lnTo>
                    <a:pt x="230" y="67"/>
                  </a:lnTo>
                  <a:lnTo>
                    <a:pt x="218" y="67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93" name="Freeform 543"/>
            <p:cNvSpPr>
              <a:spLocks/>
            </p:cNvSpPr>
            <p:nvPr/>
          </p:nvSpPr>
          <p:spPr bwMode="auto">
            <a:xfrm>
              <a:off x="5377065" y="4604301"/>
              <a:ext cx="180825" cy="323200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75" y="0"/>
                </a:cxn>
                <a:cxn ang="0">
                  <a:pos x="69" y="9"/>
                </a:cxn>
                <a:cxn ang="0">
                  <a:pos x="69" y="16"/>
                </a:cxn>
                <a:cxn ang="0">
                  <a:pos x="57" y="25"/>
                </a:cxn>
                <a:cxn ang="0">
                  <a:pos x="47" y="42"/>
                </a:cxn>
                <a:cxn ang="0">
                  <a:pos x="30" y="52"/>
                </a:cxn>
                <a:cxn ang="0">
                  <a:pos x="19" y="52"/>
                </a:cxn>
                <a:cxn ang="0">
                  <a:pos x="14" y="57"/>
                </a:cxn>
                <a:cxn ang="0">
                  <a:pos x="14" y="64"/>
                </a:cxn>
                <a:cxn ang="0">
                  <a:pos x="10" y="70"/>
                </a:cxn>
                <a:cxn ang="0">
                  <a:pos x="7" y="86"/>
                </a:cxn>
                <a:cxn ang="0">
                  <a:pos x="14" y="106"/>
                </a:cxn>
                <a:cxn ang="0">
                  <a:pos x="5" y="122"/>
                </a:cxn>
                <a:cxn ang="0">
                  <a:pos x="0" y="152"/>
                </a:cxn>
                <a:cxn ang="0">
                  <a:pos x="5" y="156"/>
                </a:cxn>
                <a:cxn ang="0">
                  <a:pos x="8" y="171"/>
                </a:cxn>
                <a:cxn ang="0">
                  <a:pos x="18" y="182"/>
                </a:cxn>
                <a:cxn ang="0">
                  <a:pos x="22" y="182"/>
                </a:cxn>
                <a:cxn ang="0">
                  <a:pos x="29" y="186"/>
                </a:cxn>
                <a:cxn ang="0">
                  <a:pos x="35" y="186"/>
                </a:cxn>
                <a:cxn ang="0">
                  <a:pos x="39" y="182"/>
                </a:cxn>
                <a:cxn ang="0">
                  <a:pos x="55" y="179"/>
                </a:cxn>
                <a:cxn ang="0">
                  <a:pos x="55" y="174"/>
                </a:cxn>
                <a:cxn ang="0">
                  <a:pos x="56" y="165"/>
                </a:cxn>
                <a:cxn ang="0">
                  <a:pos x="85" y="79"/>
                </a:cxn>
                <a:cxn ang="0">
                  <a:pos x="90" y="53"/>
                </a:cxn>
                <a:cxn ang="0">
                  <a:pos x="97" y="49"/>
                </a:cxn>
                <a:cxn ang="0">
                  <a:pos x="85" y="16"/>
                </a:cxn>
                <a:cxn ang="0">
                  <a:pos x="82" y="0"/>
                </a:cxn>
              </a:cxnLst>
              <a:rect l="0" t="0" r="r" b="b"/>
              <a:pathLst>
                <a:path w="97" h="186">
                  <a:moveTo>
                    <a:pt x="82" y="0"/>
                  </a:moveTo>
                  <a:lnTo>
                    <a:pt x="75" y="0"/>
                  </a:lnTo>
                  <a:lnTo>
                    <a:pt x="69" y="9"/>
                  </a:lnTo>
                  <a:lnTo>
                    <a:pt x="69" y="16"/>
                  </a:lnTo>
                  <a:lnTo>
                    <a:pt x="57" y="25"/>
                  </a:lnTo>
                  <a:lnTo>
                    <a:pt x="47" y="42"/>
                  </a:lnTo>
                  <a:lnTo>
                    <a:pt x="30" y="52"/>
                  </a:lnTo>
                  <a:lnTo>
                    <a:pt x="19" y="52"/>
                  </a:lnTo>
                  <a:lnTo>
                    <a:pt x="14" y="57"/>
                  </a:lnTo>
                  <a:lnTo>
                    <a:pt x="14" y="64"/>
                  </a:lnTo>
                  <a:lnTo>
                    <a:pt x="10" y="70"/>
                  </a:lnTo>
                  <a:lnTo>
                    <a:pt x="7" y="86"/>
                  </a:lnTo>
                  <a:lnTo>
                    <a:pt x="14" y="106"/>
                  </a:lnTo>
                  <a:lnTo>
                    <a:pt x="5" y="122"/>
                  </a:lnTo>
                  <a:lnTo>
                    <a:pt x="0" y="152"/>
                  </a:lnTo>
                  <a:lnTo>
                    <a:pt x="5" y="156"/>
                  </a:lnTo>
                  <a:lnTo>
                    <a:pt x="8" y="171"/>
                  </a:lnTo>
                  <a:lnTo>
                    <a:pt x="18" y="182"/>
                  </a:lnTo>
                  <a:lnTo>
                    <a:pt x="22" y="182"/>
                  </a:lnTo>
                  <a:lnTo>
                    <a:pt x="29" y="186"/>
                  </a:lnTo>
                  <a:lnTo>
                    <a:pt x="35" y="186"/>
                  </a:lnTo>
                  <a:lnTo>
                    <a:pt x="39" y="182"/>
                  </a:lnTo>
                  <a:lnTo>
                    <a:pt x="55" y="179"/>
                  </a:lnTo>
                  <a:lnTo>
                    <a:pt x="55" y="174"/>
                  </a:lnTo>
                  <a:lnTo>
                    <a:pt x="56" y="165"/>
                  </a:lnTo>
                  <a:lnTo>
                    <a:pt x="85" y="79"/>
                  </a:lnTo>
                  <a:lnTo>
                    <a:pt x="90" y="53"/>
                  </a:lnTo>
                  <a:lnTo>
                    <a:pt x="97" y="49"/>
                  </a:lnTo>
                  <a:lnTo>
                    <a:pt x="85" y="16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94" name="Freeform 187"/>
            <p:cNvSpPr>
              <a:spLocks/>
            </p:cNvSpPr>
            <p:nvPr/>
          </p:nvSpPr>
          <p:spPr bwMode="auto">
            <a:xfrm>
              <a:off x="5243716" y="3434407"/>
              <a:ext cx="214382" cy="199829"/>
            </a:xfrm>
            <a:custGeom>
              <a:avLst/>
              <a:gdLst/>
              <a:ahLst/>
              <a:cxnLst>
                <a:cxn ang="0">
                  <a:pos x="115" y="95"/>
                </a:cxn>
                <a:cxn ang="0">
                  <a:pos x="115" y="104"/>
                </a:cxn>
                <a:cxn ang="0">
                  <a:pos x="99" y="104"/>
                </a:cxn>
                <a:cxn ang="0">
                  <a:pos x="97" y="115"/>
                </a:cxn>
                <a:cxn ang="0">
                  <a:pos x="69" y="109"/>
                </a:cxn>
                <a:cxn ang="0">
                  <a:pos x="56" y="113"/>
                </a:cxn>
                <a:cxn ang="0">
                  <a:pos x="47" y="104"/>
                </a:cxn>
                <a:cxn ang="0">
                  <a:pos x="47" y="91"/>
                </a:cxn>
                <a:cxn ang="0">
                  <a:pos x="40" y="88"/>
                </a:cxn>
                <a:cxn ang="0">
                  <a:pos x="23" y="88"/>
                </a:cxn>
                <a:cxn ang="0">
                  <a:pos x="1" y="64"/>
                </a:cxn>
                <a:cxn ang="0">
                  <a:pos x="0" y="45"/>
                </a:cxn>
                <a:cxn ang="0">
                  <a:pos x="23" y="32"/>
                </a:cxn>
                <a:cxn ang="0">
                  <a:pos x="22" y="15"/>
                </a:cxn>
                <a:cxn ang="0">
                  <a:pos x="31" y="6"/>
                </a:cxn>
                <a:cxn ang="0">
                  <a:pos x="42" y="0"/>
                </a:cxn>
                <a:cxn ang="0">
                  <a:pos x="54" y="3"/>
                </a:cxn>
                <a:cxn ang="0">
                  <a:pos x="69" y="3"/>
                </a:cxn>
                <a:cxn ang="0">
                  <a:pos x="69" y="13"/>
                </a:cxn>
                <a:cxn ang="0">
                  <a:pos x="77" y="19"/>
                </a:cxn>
                <a:cxn ang="0">
                  <a:pos x="80" y="30"/>
                </a:cxn>
                <a:cxn ang="0">
                  <a:pos x="74" y="36"/>
                </a:cxn>
                <a:cxn ang="0">
                  <a:pos x="74" y="46"/>
                </a:cxn>
                <a:cxn ang="0">
                  <a:pos x="77" y="50"/>
                </a:cxn>
                <a:cxn ang="0">
                  <a:pos x="87" y="50"/>
                </a:cxn>
                <a:cxn ang="0">
                  <a:pos x="87" y="60"/>
                </a:cxn>
                <a:cxn ang="0">
                  <a:pos x="90" y="64"/>
                </a:cxn>
                <a:cxn ang="0">
                  <a:pos x="103" y="64"/>
                </a:cxn>
                <a:cxn ang="0">
                  <a:pos x="103" y="82"/>
                </a:cxn>
                <a:cxn ang="0">
                  <a:pos x="110" y="87"/>
                </a:cxn>
                <a:cxn ang="0">
                  <a:pos x="115" y="95"/>
                </a:cxn>
              </a:cxnLst>
              <a:rect l="0" t="0" r="r" b="b"/>
              <a:pathLst>
                <a:path w="115" h="115">
                  <a:moveTo>
                    <a:pt x="115" y="95"/>
                  </a:moveTo>
                  <a:lnTo>
                    <a:pt x="115" y="104"/>
                  </a:lnTo>
                  <a:lnTo>
                    <a:pt x="99" y="104"/>
                  </a:lnTo>
                  <a:lnTo>
                    <a:pt x="97" y="115"/>
                  </a:lnTo>
                  <a:lnTo>
                    <a:pt x="69" y="109"/>
                  </a:lnTo>
                  <a:lnTo>
                    <a:pt x="56" y="113"/>
                  </a:lnTo>
                  <a:lnTo>
                    <a:pt x="47" y="104"/>
                  </a:lnTo>
                  <a:lnTo>
                    <a:pt x="47" y="91"/>
                  </a:lnTo>
                  <a:lnTo>
                    <a:pt x="40" y="88"/>
                  </a:lnTo>
                  <a:lnTo>
                    <a:pt x="23" y="88"/>
                  </a:lnTo>
                  <a:lnTo>
                    <a:pt x="1" y="64"/>
                  </a:lnTo>
                  <a:lnTo>
                    <a:pt x="0" y="45"/>
                  </a:lnTo>
                  <a:lnTo>
                    <a:pt x="23" y="32"/>
                  </a:lnTo>
                  <a:lnTo>
                    <a:pt x="22" y="15"/>
                  </a:lnTo>
                  <a:lnTo>
                    <a:pt x="31" y="6"/>
                  </a:lnTo>
                  <a:lnTo>
                    <a:pt x="42" y="0"/>
                  </a:lnTo>
                  <a:lnTo>
                    <a:pt x="54" y="3"/>
                  </a:lnTo>
                  <a:lnTo>
                    <a:pt x="69" y="3"/>
                  </a:lnTo>
                  <a:lnTo>
                    <a:pt x="69" y="13"/>
                  </a:lnTo>
                  <a:lnTo>
                    <a:pt x="77" y="19"/>
                  </a:lnTo>
                  <a:lnTo>
                    <a:pt x="80" y="30"/>
                  </a:lnTo>
                  <a:lnTo>
                    <a:pt x="74" y="36"/>
                  </a:lnTo>
                  <a:lnTo>
                    <a:pt x="74" y="46"/>
                  </a:lnTo>
                  <a:lnTo>
                    <a:pt x="77" y="50"/>
                  </a:lnTo>
                  <a:lnTo>
                    <a:pt x="87" y="50"/>
                  </a:lnTo>
                  <a:lnTo>
                    <a:pt x="87" y="60"/>
                  </a:lnTo>
                  <a:lnTo>
                    <a:pt x="90" y="64"/>
                  </a:lnTo>
                  <a:lnTo>
                    <a:pt x="103" y="64"/>
                  </a:lnTo>
                  <a:lnTo>
                    <a:pt x="103" y="82"/>
                  </a:lnTo>
                  <a:lnTo>
                    <a:pt x="110" y="87"/>
                  </a:lnTo>
                  <a:lnTo>
                    <a:pt x="115" y="9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  <p:sp>
          <p:nvSpPr>
            <p:cNvPr id="395" name="Freeform 205"/>
            <p:cNvSpPr>
              <a:spLocks/>
            </p:cNvSpPr>
            <p:nvPr/>
          </p:nvSpPr>
          <p:spPr bwMode="auto">
            <a:xfrm>
              <a:off x="6165702" y="4119240"/>
              <a:ext cx="67111" cy="76456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22"/>
                </a:cxn>
                <a:cxn ang="0">
                  <a:pos x="0" y="32"/>
                </a:cxn>
                <a:cxn ang="0">
                  <a:pos x="9" y="44"/>
                </a:cxn>
                <a:cxn ang="0">
                  <a:pos x="16" y="44"/>
                </a:cxn>
                <a:cxn ang="0">
                  <a:pos x="36" y="26"/>
                </a:cxn>
                <a:cxn ang="0">
                  <a:pos x="30" y="19"/>
                </a:cxn>
                <a:cxn ang="0">
                  <a:pos x="29" y="8"/>
                </a:cxn>
                <a:cxn ang="0">
                  <a:pos x="9" y="0"/>
                </a:cxn>
              </a:cxnLst>
              <a:rect l="0" t="0" r="r" b="b"/>
              <a:pathLst>
                <a:path w="36" h="44">
                  <a:moveTo>
                    <a:pt x="9" y="0"/>
                  </a:moveTo>
                  <a:lnTo>
                    <a:pt x="0" y="22"/>
                  </a:lnTo>
                  <a:lnTo>
                    <a:pt x="0" y="32"/>
                  </a:lnTo>
                  <a:lnTo>
                    <a:pt x="9" y="44"/>
                  </a:lnTo>
                  <a:lnTo>
                    <a:pt x="16" y="44"/>
                  </a:lnTo>
                  <a:lnTo>
                    <a:pt x="36" y="26"/>
                  </a:lnTo>
                  <a:lnTo>
                    <a:pt x="30" y="19"/>
                  </a:lnTo>
                  <a:lnTo>
                    <a:pt x="29" y="8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400" kern="0">
                <a:solidFill>
                  <a:sysClr val="windowText" lastClr="000000"/>
                </a:solidFill>
                <a:latin typeface="Calibri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Failover and Load Balancing</a:t>
            </a:r>
            <a:endParaRPr lang="en-US" dirty="0"/>
          </a:p>
        </p:txBody>
      </p:sp>
      <p:grpSp>
        <p:nvGrpSpPr>
          <p:cNvPr id="34" name="Group 33"/>
          <p:cNvGrpSpPr/>
          <p:nvPr/>
        </p:nvGrpSpPr>
        <p:grpSpPr>
          <a:xfrm>
            <a:off x="544224" y="1322275"/>
            <a:ext cx="1967195" cy="4156369"/>
            <a:chOff x="666144" y="1428955"/>
            <a:chExt cx="1967195" cy="4156369"/>
          </a:xfrm>
        </p:grpSpPr>
        <p:sp>
          <p:nvSpPr>
            <p:cNvPr id="35" name="Rounded Rectangle 34"/>
            <p:cNvSpPr/>
            <p:nvPr/>
          </p:nvSpPr>
          <p:spPr>
            <a:xfrm>
              <a:off x="666144" y="2507183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Liberator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1728130" y="2507183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Liberator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666144" y="3269490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Transformer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1728130" y="3269490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Transformer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39" name="Rounded Rectangle 38"/>
            <p:cNvSpPr/>
            <p:nvPr/>
          </p:nvSpPr>
          <p:spPr>
            <a:xfrm>
              <a:off x="666144" y="4031796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DataSource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1728130" y="4031796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DataSource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672345" y="4818372"/>
              <a:ext cx="892807" cy="766952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Trading</a:t>
              </a:r>
              <a:r>
                <a:rPr kumimoji="0" lang="en-GB" sz="1000" b="0" i="0" u="none" strike="noStrike" kern="0" cap="none" spc="0" normalizeH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 &amp; Information Systems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cxnSp>
          <p:nvCxnSpPr>
            <p:cNvPr id="42" name="Straight Connector 41"/>
            <p:cNvCxnSpPr>
              <a:stCxn id="37" idx="2"/>
              <a:endCxn id="39" idx="0"/>
            </p:cNvCxnSpPr>
            <p:nvPr/>
          </p:nvCxnSpPr>
          <p:spPr>
            <a:xfrm>
              <a:off x="1118749" y="3470116"/>
              <a:ext cx="0" cy="561680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>
              <a:stCxn id="38" idx="2"/>
              <a:endCxn id="40" idx="0"/>
            </p:cNvCxnSpPr>
            <p:nvPr/>
          </p:nvCxnSpPr>
          <p:spPr>
            <a:xfrm>
              <a:off x="2180735" y="3470116"/>
              <a:ext cx="0" cy="561680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stCxn id="35" idx="2"/>
              <a:endCxn id="37" idx="0"/>
            </p:cNvCxnSpPr>
            <p:nvPr/>
          </p:nvCxnSpPr>
          <p:spPr>
            <a:xfrm>
              <a:off x="1118749" y="2707809"/>
              <a:ext cx="0" cy="561681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stCxn id="36" idx="2"/>
              <a:endCxn id="38" idx="0"/>
            </p:cNvCxnSpPr>
            <p:nvPr/>
          </p:nvCxnSpPr>
          <p:spPr>
            <a:xfrm>
              <a:off x="2180735" y="2707809"/>
              <a:ext cx="0" cy="561681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>
              <a:stCxn id="39" idx="2"/>
              <a:endCxn id="41" idx="0"/>
            </p:cNvCxnSpPr>
            <p:nvPr/>
          </p:nvCxnSpPr>
          <p:spPr>
            <a:xfrm>
              <a:off x="1118749" y="4232422"/>
              <a:ext cx="0" cy="585950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47" name="Rounded Rectangle 46"/>
            <p:cNvSpPr/>
            <p:nvPr/>
          </p:nvSpPr>
          <p:spPr>
            <a:xfrm>
              <a:off x="1734331" y="4809708"/>
              <a:ext cx="892807" cy="766952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lvl="0" algn="ctr" defTabSz="914400">
                <a:defRPr/>
              </a:pPr>
              <a:r>
                <a:rPr lang="en-GB" sz="1000" kern="0" dirty="0" smtClean="0">
                  <a:solidFill>
                    <a:srgbClr val="FFFFFF"/>
                  </a:solidFill>
                  <a:cs typeface="Myriad Pro"/>
                </a:rPr>
                <a:t>Trading </a:t>
              </a:r>
              <a:r>
                <a:rPr lang="en-GB" sz="1000" kern="0" dirty="0">
                  <a:solidFill>
                    <a:srgbClr val="FFFFFF"/>
                  </a:solidFill>
                  <a:cs typeface="Myriad Pro"/>
                </a:rPr>
                <a:t>&amp; Information Systems</a:t>
              </a:r>
            </a:p>
          </p:txBody>
        </p:sp>
        <p:cxnSp>
          <p:nvCxnSpPr>
            <p:cNvPr id="48" name="Straight Connector 47"/>
            <p:cNvCxnSpPr>
              <a:stCxn id="40" idx="2"/>
              <a:endCxn id="47" idx="0"/>
            </p:cNvCxnSpPr>
            <p:nvPr/>
          </p:nvCxnSpPr>
          <p:spPr>
            <a:xfrm>
              <a:off x="2180735" y="4232422"/>
              <a:ext cx="0" cy="577286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49" name="Group 48"/>
            <p:cNvGrpSpPr/>
            <p:nvPr/>
          </p:nvGrpSpPr>
          <p:grpSpPr>
            <a:xfrm>
              <a:off x="666144" y="1428955"/>
              <a:ext cx="220936" cy="341804"/>
              <a:chOff x="902512" y="1594933"/>
              <a:chExt cx="220936" cy="341804"/>
            </a:xfrm>
          </p:grpSpPr>
          <p:sp>
            <p:nvSpPr>
              <p:cNvPr id="65" name="Flowchart: Delay 364"/>
              <p:cNvSpPr/>
              <p:nvPr/>
            </p:nvSpPr>
            <p:spPr>
              <a:xfrm rot="16200000" flipV="1">
                <a:off x="904968" y="1718257"/>
                <a:ext cx="216024" cy="220936"/>
              </a:xfrm>
              <a:prstGeom prst="flowChartDelay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6" name="Oval 65"/>
              <p:cNvSpPr/>
              <p:nvPr/>
            </p:nvSpPr>
            <p:spPr>
              <a:xfrm>
                <a:off x="940972" y="1594933"/>
                <a:ext cx="144016" cy="144016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1538893" y="1428955"/>
              <a:ext cx="220936" cy="341804"/>
              <a:chOff x="902512" y="1594933"/>
              <a:chExt cx="220936" cy="341804"/>
            </a:xfrm>
          </p:grpSpPr>
          <p:sp>
            <p:nvSpPr>
              <p:cNvPr id="63" name="Flowchart: Delay 367"/>
              <p:cNvSpPr/>
              <p:nvPr/>
            </p:nvSpPr>
            <p:spPr>
              <a:xfrm rot="16200000" flipV="1">
                <a:off x="904968" y="1718257"/>
                <a:ext cx="216024" cy="220936"/>
              </a:xfrm>
              <a:prstGeom prst="flowChartDelay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4" name="Oval 63"/>
              <p:cNvSpPr/>
              <p:nvPr/>
            </p:nvSpPr>
            <p:spPr>
              <a:xfrm>
                <a:off x="940972" y="1594933"/>
                <a:ext cx="144016" cy="144016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2411641" y="1428955"/>
              <a:ext cx="220936" cy="341804"/>
              <a:chOff x="902512" y="1594933"/>
              <a:chExt cx="220936" cy="341804"/>
            </a:xfrm>
          </p:grpSpPr>
          <p:sp>
            <p:nvSpPr>
              <p:cNvPr id="61" name="Flowchart: Delay 370"/>
              <p:cNvSpPr/>
              <p:nvPr/>
            </p:nvSpPr>
            <p:spPr>
              <a:xfrm rot="16200000" flipV="1">
                <a:off x="904968" y="1718257"/>
                <a:ext cx="216024" cy="220936"/>
              </a:xfrm>
              <a:prstGeom prst="flowChartDelay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62" name="Oval 61"/>
              <p:cNvSpPr/>
              <p:nvPr/>
            </p:nvSpPr>
            <p:spPr>
              <a:xfrm>
                <a:off x="940972" y="1594933"/>
                <a:ext cx="144016" cy="144016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cxnSp>
          <p:nvCxnSpPr>
            <p:cNvPr id="52" name="Straight Connector 51"/>
            <p:cNvCxnSpPr>
              <a:stCxn id="65" idx="1"/>
              <a:endCxn id="35" idx="0"/>
            </p:cNvCxnSpPr>
            <p:nvPr/>
          </p:nvCxnSpPr>
          <p:spPr>
            <a:xfrm>
              <a:off x="776612" y="1770759"/>
              <a:ext cx="342137" cy="736424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stCxn id="63" idx="1"/>
              <a:endCxn id="35" idx="0"/>
            </p:cNvCxnSpPr>
            <p:nvPr/>
          </p:nvCxnSpPr>
          <p:spPr>
            <a:xfrm flipH="1">
              <a:off x="1118749" y="1770759"/>
              <a:ext cx="530612" cy="736424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>
              <a:stCxn id="61" idx="1"/>
              <a:endCxn id="36" idx="0"/>
            </p:cNvCxnSpPr>
            <p:nvPr/>
          </p:nvCxnSpPr>
          <p:spPr>
            <a:xfrm flipH="1">
              <a:off x="2180735" y="1770759"/>
              <a:ext cx="341374" cy="736424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>
              <a:stCxn id="35" idx="2"/>
              <a:endCxn id="38" idx="0"/>
            </p:cNvCxnSpPr>
            <p:nvPr/>
          </p:nvCxnSpPr>
          <p:spPr>
            <a:xfrm>
              <a:off x="1118749" y="2707809"/>
              <a:ext cx="1061986" cy="561681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>
              <a:stCxn id="36" idx="2"/>
              <a:endCxn id="37" idx="0"/>
            </p:cNvCxnSpPr>
            <p:nvPr/>
          </p:nvCxnSpPr>
          <p:spPr>
            <a:xfrm flipH="1">
              <a:off x="1118749" y="2707809"/>
              <a:ext cx="1061986" cy="561681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>
              <a:stCxn id="37" idx="2"/>
              <a:endCxn id="40" idx="0"/>
            </p:cNvCxnSpPr>
            <p:nvPr/>
          </p:nvCxnSpPr>
          <p:spPr>
            <a:xfrm>
              <a:off x="1118749" y="3470116"/>
              <a:ext cx="1061986" cy="56168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>
              <a:stCxn id="39" idx="0"/>
              <a:endCxn id="38" idx="2"/>
            </p:cNvCxnSpPr>
            <p:nvPr/>
          </p:nvCxnSpPr>
          <p:spPr>
            <a:xfrm flipV="1">
              <a:off x="1118749" y="3470116"/>
              <a:ext cx="1061986" cy="56168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>
              <a:stCxn id="39" idx="2"/>
              <a:endCxn id="47" idx="0"/>
            </p:cNvCxnSpPr>
            <p:nvPr/>
          </p:nvCxnSpPr>
          <p:spPr>
            <a:xfrm>
              <a:off x="1118749" y="4232422"/>
              <a:ext cx="1061986" cy="577286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>
              <a:stCxn id="41" idx="0"/>
              <a:endCxn id="40" idx="2"/>
            </p:cNvCxnSpPr>
            <p:nvPr/>
          </p:nvCxnSpPr>
          <p:spPr>
            <a:xfrm flipV="1">
              <a:off x="1118749" y="4232422"/>
              <a:ext cx="1061986" cy="58595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67" name="Group 66"/>
          <p:cNvGrpSpPr/>
          <p:nvPr/>
        </p:nvGrpSpPr>
        <p:grpSpPr>
          <a:xfrm>
            <a:off x="3600313" y="1322275"/>
            <a:ext cx="1967195" cy="4156369"/>
            <a:chOff x="3771563" y="1428955"/>
            <a:chExt cx="1967195" cy="4156369"/>
          </a:xfrm>
        </p:grpSpPr>
        <p:sp>
          <p:nvSpPr>
            <p:cNvPr id="68" name="Rounded Rectangle 67"/>
            <p:cNvSpPr/>
            <p:nvPr/>
          </p:nvSpPr>
          <p:spPr>
            <a:xfrm>
              <a:off x="3771563" y="2507183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Liberator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4833549" y="2507183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Liberator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3771563" y="3269490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Transformer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71" name="Rounded Rectangle 70"/>
            <p:cNvSpPr/>
            <p:nvPr/>
          </p:nvSpPr>
          <p:spPr>
            <a:xfrm>
              <a:off x="4833549" y="3269490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Transformer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72" name="Rounded Rectangle 71"/>
            <p:cNvSpPr/>
            <p:nvPr/>
          </p:nvSpPr>
          <p:spPr>
            <a:xfrm>
              <a:off x="3771563" y="4031796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DataSource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73" name="Rounded Rectangle 72"/>
            <p:cNvSpPr/>
            <p:nvPr/>
          </p:nvSpPr>
          <p:spPr>
            <a:xfrm>
              <a:off x="4833549" y="4031796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DataSource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3777764" y="4818372"/>
              <a:ext cx="892807" cy="766952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Trading</a:t>
              </a:r>
              <a:r>
                <a:rPr kumimoji="0" lang="en-GB" sz="1000" b="0" i="0" u="none" strike="noStrike" kern="0" cap="none" spc="0" normalizeH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 &amp; Information Systems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cxnSp>
          <p:nvCxnSpPr>
            <p:cNvPr id="75" name="Straight Connector 74"/>
            <p:cNvCxnSpPr>
              <a:stCxn id="70" idx="2"/>
              <a:endCxn id="72" idx="0"/>
            </p:cNvCxnSpPr>
            <p:nvPr/>
          </p:nvCxnSpPr>
          <p:spPr>
            <a:xfrm>
              <a:off x="4224168" y="3470116"/>
              <a:ext cx="0" cy="561680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>
              <a:stCxn id="71" idx="2"/>
              <a:endCxn id="73" idx="0"/>
            </p:cNvCxnSpPr>
            <p:nvPr/>
          </p:nvCxnSpPr>
          <p:spPr>
            <a:xfrm>
              <a:off x="5286154" y="3470116"/>
              <a:ext cx="0" cy="561680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>
              <a:stCxn id="68" idx="2"/>
              <a:endCxn id="70" idx="0"/>
            </p:cNvCxnSpPr>
            <p:nvPr/>
          </p:nvCxnSpPr>
          <p:spPr>
            <a:xfrm>
              <a:off x="4224168" y="2707809"/>
              <a:ext cx="0" cy="561681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>
              <a:stCxn id="69" idx="2"/>
              <a:endCxn id="71" idx="0"/>
            </p:cNvCxnSpPr>
            <p:nvPr/>
          </p:nvCxnSpPr>
          <p:spPr>
            <a:xfrm>
              <a:off x="5286154" y="2707809"/>
              <a:ext cx="0" cy="561681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>
              <a:stCxn id="72" idx="2"/>
              <a:endCxn id="74" idx="0"/>
            </p:cNvCxnSpPr>
            <p:nvPr/>
          </p:nvCxnSpPr>
          <p:spPr>
            <a:xfrm>
              <a:off x="4224168" y="4232422"/>
              <a:ext cx="0" cy="585950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80" name="Rounded Rectangle 79"/>
            <p:cNvSpPr/>
            <p:nvPr/>
          </p:nvSpPr>
          <p:spPr>
            <a:xfrm>
              <a:off x="4839750" y="4809708"/>
              <a:ext cx="892807" cy="766952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lvl="0" algn="ctr" defTabSz="914400">
                <a:defRPr/>
              </a:pPr>
              <a:r>
                <a:rPr lang="en-GB" sz="1000" kern="0" dirty="0" smtClean="0">
                  <a:solidFill>
                    <a:srgbClr val="FFFFFF"/>
                  </a:solidFill>
                  <a:cs typeface="Myriad Pro"/>
                </a:rPr>
                <a:t>Trading </a:t>
              </a:r>
              <a:r>
                <a:rPr lang="en-GB" sz="1000" kern="0" dirty="0">
                  <a:solidFill>
                    <a:srgbClr val="FFFFFF"/>
                  </a:solidFill>
                  <a:cs typeface="Myriad Pro"/>
                </a:rPr>
                <a:t>&amp; Information Systems</a:t>
              </a:r>
            </a:p>
          </p:txBody>
        </p:sp>
        <p:cxnSp>
          <p:nvCxnSpPr>
            <p:cNvPr id="81" name="Straight Connector 80"/>
            <p:cNvCxnSpPr>
              <a:stCxn id="73" idx="2"/>
              <a:endCxn id="80" idx="0"/>
            </p:cNvCxnSpPr>
            <p:nvPr/>
          </p:nvCxnSpPr>
          <p:spPr>
            <a:xfrm>
              <a:off x="5286154" y="4232422"/>
              <a:ext cx="0" cy="577286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82" name="Group 81"/>
            <p:cNvGrpSpPr/>
            <p:nvPr/>
          </p:nvGrpSpPr>
          <p:grpSpPr>
            <a:xfrm>
              <a:off x="3771563" y="1428955"/>
              <a:ext cx="220936" cy="341804"/>
              <a:chOff x="902512" y="1594933"/>
              <a:chExt cx="220936" cy="341804"/>
            </a:xfrm>
          </p:grpSpPr>
          <p:sp>
            <p:nvSpPr>
              <p:cNvPr id="98" name="Flowchart: Delay 422"/>
              <p:cNvSpPr/>
              <p:nvPr/>
            </p:nvSpPr>
            <p:spPr>
              <a:xfrm rot="16200000" flipV="1">
                <a:off x="904968" y="1718257"/>
                <a:ext cx="216024" cy="220936"/>
              </a:xfrm>
              <a:prstGeom prst="flowChartDelay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940972" y="1594933"/>
                <a:ext cx="144016" cy="144016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4644312" y="1428955"/>
              <a:ext cx="220936" cy="341804"/>
              <a:chOff x="902512" y="1594933"/>
              <a:chExt cx="220936" cy="341804"/>
            </a:xfrm>
          </p:grpSpPr>
          <p:sp>
            <p:nvSpPr>
              <p:cNvPr id="96" name="Flowchart: Delay 425"/>
              <p:cNvSpPr/>
              <p:nvPr/>
            </p:nvSpPr>
            <p:spPr>
              <a:xfrm rot="16200000" flipV="1">
                <a:off x="904968" y="1718257"/>
                <a:ext cx="216024" cy="220936"/>
              </a:xfrm>
              <a:prstGeom prst="flowChartDelay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7" name="Oval 96"/>
              <p:cNvSpPr/>
              <p:nvPr/>
            </p:nvSpPr>
            <p:spPr>
              <a:xfrm>
                <a:off x="940972" y="1594933"/>
                <a:ext cx="144016" cy="144016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5517060" y="1428955"/>
              <a:ext cx="220936" cy="341804"/>
              <a:chOff x="902512" y="1594933"/>
              <a:chExt cx="220936" cy="341804"/>
            </a:xfrm>
          </p:grpSpPr>
          <p:sp>
            <p:nvSpPr>
              <p:cNvPr id="94" name="Flowchart: Delay 428"/>
              <p:cNvSpPr/>
              <p:nvPr/>
            </p:nvSpPr>
            <p:spPr>
              <a:xfrm rot="16200000" flipV="1">
                <a:off x="904968" y="1718257"/>
                <a:ext cx="216024" cy="220936"/>
              </a:xfrm>
              <a:prstGeom prst="flowChartDelay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95" name="Oval 94"/>
              <p:cNvSpPr/>
              <p:nvPr/>
            </p:nvSpPr>
            <p:spPr>
              <a:xfrm>
                <a:off x="940972" y="1594933"/>
                <a:ext cx="144016" cy="144016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cxnSp>
          <p:nvCxnSpPr>
            <p:cNvPr id="85" name="Straight Connector 84"/>
            <p:cNvCxnSpPr>
              <a:stCxn id="98" idx="1"/>
              <a:endCxn id="68" idx="0"/>
            </p:cNvCxnSpPr>
            <p:nvPr/>
          </p:nvCxnSpPr>
          <p:spPr>
            <a:xfrm>
              <a:off x="3882031" y="1770759"/>
              <a:ext cx="342137" cy="736424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>
              <a:stCxn id="96" idx="1"/>
              <a:endCxn id="69" idx="0"/>
            </p:cNvCxnSpPr>
            <p:nvPr/>
          </p:nvCxnSpPr>
          <p:spPr>
            <a:xfrm>
              <a:off x="4754780" y="1770759"/>
              <a:ext cx="531374" cy="736424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>
              <a:stCxn id="94" idx="1"/>
              <a:endCxn id="69" idx="0"/>
            </p:cNvCxnSpPr>
            <p:nvPr/>
          </p:nvCxnSpPr>
          <p:spPr>
            <a:xfrm flipH="1">
              <a:off x="5286154" y="1770759"/>
              <a:ext cx="341374" cy="736424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>
              <a:stCxn id="68" idx="2"/>
              <a:endCxn id="71" idx="0"/>
            </p:cNvCxnSpPr>
            <p:nvPr/>
          </p:nvCxnSpPr>
          <p:spPr>
            <a:xfrm>
              <a:off x="4224168" y="2707809"/>
              <a:ext cx="1061986" cy="561681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>
              <a:stCxn id="69" idx="2"/>
              <a:endCxn id="70" idx="0"/>
            </p:cNvCxnSpPr>
            <p:nvPr/>
          </p:nvCxnSpPr>
          <p:spPr>
            <a:xfrm flipH="1">
              <a:off x="4224168" y="2707809"/>
              <a:ext cx="1061986" cy="561681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>
              <a:stCxn id="70" idx="2"/>
              <a:endCxn id="73" idx="0"/>
            </p:cNvCxnSpPr>
            <p:nvPr/>
          </p:nvCxnSpPr>
          <p:spPr>
            <a:xfrm>
              <a:off x="4224168" y="3470116"/>
              <a:ext cx="1061986" cy="56168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>
              <a:stCxn id="72" idx="0"/>
              <a:endCxn id="71" idx="2"/>
            </p:cNvCxnSpPr>
            <p:nvPr/>
          </p:nvCxnSpPr>
          <p:spPr>
            <a:xfrm flipV="1">
              <a:off x="4224168" y="3470116"/>
              <a:ext cx="1061986" cy="56168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>
              <a:stCxn id="72" idx="2"/>
              <a:endCxn id="80" idx="0"/>
            </p:cNvCxnSpPr>
            <p:nvPr/>
          </p:nvCxnSpPr>
          <p:spPr>
            <a:xfrm>
              <a:off x="4224168" y="4232422"/>
              <a:ext cx="1061986" cy="577286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>
              <a:stCxn id="74" idx="0"/>
              <a:endCxn id="73" idx="2"/>
            </p:cNvCxnSpPr>
            <p:nvPr/>
          </p:nvCxnSpPr>
          <p:spPr>
            <a:xfrm flipV="1">
              <a:off x="4224168" y="4232422"/>
              <a:ext cx="1061986" cy="58595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00" name="Group 99"/>
          <p:cNvGrpSpPr/>
          <p:nvPr/>
        </p:nvGrpSpPr>
        <p:grpSpPr>
          <a:xfrm>
            <a:off x="6656403" y="1359505"/>
            <a:ext cx="1967195" cy="4156369"/>
            <a:chOff x="6778323" y="1466185"/>
            <a:chExt cx="1967195" cy="4156369"/>
          </a:xfrm>
        </p:grpSpPr>
        <p:sp>
          <p:nvSpPr>
            <p:cNvPr id="101" name="Rounded Rectangle 100"/>
            <p:cNvSpPr/>
            <p:nvPr/>
          </p:nvSpPr>
          <p:spPr>
            <a:xfrm>
              <a:off x="6778323" y="2544413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Liberator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102" name="Rounded Rectangle 101"/>
            <p:cNvSpPr/>
            <p:nvPr/>
          </p:nvSpPr>
          <p:spPr>
            <a:xfrm>
              <a:off x="7840309" y="2544413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Liberator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103" name="Rounded Rectangle 102"/>
            <p:cNvSpPr/>
            <p:nvPr/>
          </p:nvSpPr>
          <p:spPr>
            <a:xfrm>
              <a:off x="6778323" y="3306720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Transformer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104" name="Rounded Rectangle 103"/>
            <p:cNvSpPr/>
            <p:nvPr/>
          </p:nvSpPr>
          <p:spPr>
            <a:xfrm>
              <a:off x="7840309" y="3306720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Transformer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105" name="Rounded Rectangle 104"/>
            <p:cNvSpPr/>
            <p:nvPr/>
          </p:nvSpPr>
          <p:spPr>
            <a:xfrm>
              <a:off x="6778323" y="4069026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DataSource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106" name="Rounded Rectangle 105"/>
            <p:cNvSpPr/>
            <p:nvPr/>
          </p:nvSpPr>
          <p:spPr>
            <a:xfrm>
              <a:off x="7840309" y="4069026"/>
              <a:ext cx="905209" cy="200626"/>
            </a:xfrm>
            <a:prstGeom prst="roundRect">
              <a:avLst/>
            </a:prstGeom>
            <a:solidFill>
              <a:srgbClr val="3B75A1"/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DataSource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sp>
          <p:nvSpPr>
            <p:cNvPr id="107" name="Rounded Rectangle 106"/>
            <p:cNvSpPr/>
            <p:nvPr/>
          </p:nvSpPr>
          <p:spPr>
            <a:xfrm>
              <a:off x="6784524" y="4855602"/>
              <a:ext cx="892807" cy="766952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Trading</a:t>
              </a:r>
              <a:r>
                <a:rPr kumimoji="0" lang="en-GB" sz="1000" b="0" i="0" u="none" strike="noStrike" kern="0" cap="none" spc="0" normalizeH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Myriad Pro"/>
                </a:rPr>
                <a:t> &amp; Information Systems</a:t>
              </a:r>
              <a:endPara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endParaRPr>
            </a:p>
          </p:txBody>
        </p:sp>
        <p:cxnSp>
          <p:nvCxnSpPr>
            <p:cNvPr id="108" name="Straight Connector 107"/>
            <p:cNvCxnSpPr>
              <a:stCxn id="103" idx="2"/>
              <a:endCxn id="105" idx="0"/>
            </p:cNvCxnSpPr>
            <p:nvPr/>
          </p:nvCxnSpPr>
          <p:spPr>
            <a:xfrm>
              <a:off x="7230928" y="3507346"/>
              <a:ext cx="0" cy="561680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9" name="Straight Connector 108"/>
            <p:cNvCxnSpPr>
              <a:stCxn id="104" idx="2"/>
              <a:endCxn id="106" idx="0"/>
            </p:cNvCxnSpPr>
            <p:nvPr/>
          </p:nvCxnSpPr>
          <p:spPr>
            <a:xfrm>
              <a:off x="8292914" y="3507346"/>
              <a:ext cx="0" cy="561680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0" name="Straight Connector 109"/>
            <p:cNvCxnSpPr>
              <a:stCxn id="101" idx="2"/>
              <a:endCxn id="103" idx="0"/>
            </p:cNvCxnSpPr>
            <p:nvPr/>
          </p:nvCxnSpPr>
          <p:spPr>
            <a:xfrm>
              <a:off x="7230928" y="2745039"/>
              <a:ext cx="0" cy="561681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1" name="Straight Connector 110"/>
            <p:cNvCxnSpPr>
              <a:stCxn id="102" idx="2"/>
              <a:endCxn id="104" idx="0"/>
            </p:cNvCxnSpPr>
            <p:nvPr/>
          </p:nvCxnSpPr>
          <p:spPr>
            <a:xfrm>
              <a:off x="8292914" y="2745039"/>
              <a:ext cx="0" cy="561681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2" name="Straight Connector 111"/>
            <p:cNvCxnSpPr>
              <a:stCxn id="105" idx="2"/>
              <a:endCxn id="107" idx="0"/>
            </p:cNvCxnSpPr>
            <p:nvPr/>
          </p:nvCxnSpPr>
          <p:spPr>
            <a:xfrm>
              <a:off x="7230928" y="4269652"/>
              <a:ext cx="0" cy="585950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13" name="Rounded Rectangle 112"/>
            <p:cNvSpPr/>
            <p:nvPr/>
          </p:nvSpPr>
          <p:spPr>
            <a:xfrm>
              <a:off x="7846510" y="4846938"/>
              <a:ext cx="892807" cy="766952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 w="6350" cap="flat" cmpd="sng" algn="ctr">
              <a:noFill/>
              <a:prstDash val="solid"/>
            </a:ln>
            <a:effectLst/>
          </p:spPr>
          <p:txBody>
            <a:bodyPr lIns="91430" tIns="45716" rIns="91430" bIns="45716" rtlCol="0" anchor="ctr"/>
            <a:lstStyle/>
            <a:p>
              <a:pPr lvl="0" algn="ctr" defTabSz="914400">
                <a:defRPr/>
              </a:pPr>
              <a:r>
                <a:rPr lang="en-GB" sz="1000" kern="0" dirty="0" smtClean="0">
                  <a:solidFill>
                    <a:srgbClr val="FFFFFF"/>
                  </a:solidFill>
                  <a:cs typeface="Myriad Pro"/>
                </a:rPr>
                <a:t>Trading </a:t>
              </a:r>
              <a:r>
                <a:rPr lang="en-GB" sz="1000" kern="0" dirty="0">
                  <a:solidFill>
                    <a:srgbClr val="FFFFFF"/>
                  </a:solidFill>
                  <a:cs typeface="Myriad Pro"/>
                </a:rPr>
                <a:t>&amp; Information Systems</a:t>
              </a:r>
            </a:p>
          </p:txBody>
        </p:sp>
        <p:cxnSp>
          <p:nvCxnSpPr>
            <p:cNvPr id="114" name="Straight Connector 113"/>
            <p:cNvCxnSpPr>
              <a:stCxn id="106" idx="2"/>
              <a:endCxn id="113" idx="0"/>
            </p:cNvCxnSpPr>
            <p:nvPr/>
          </p:nvCxnSpPr>
          <p:spPr>
            <a:xfrm>
              <a:off x="8292914" y="4269652"/>
              <a:ext cx="0" cy="577286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115" name="Group 114"/>
            <p:cNvGrpSpPr/>
            <p:nvPr/>
          </p:nvGrpSpPr>
          <p:grpSpPr>
            <a:xfrm>
              <a:off x="6778323" y="1466185"/>
              <a:ext cx="220936" cy="341804"/>
              <a:chOff x="902512" y="1594933"/>
              <a:chExt cx="220936" cy="341804"/>
            </a:xfrm>
          </p:grpSpPr>
          <p:sp>
            <p:nvSpPr>
              <p:cNvPr id="131" name="Flowchart: Delay 454"/>
              <p:cNvSpPr/>
              <p:nvPr/>
            </p:nvSpPr>
            <p:spPr>
              <a:xfrm rot="16200000" flipV="1">
                <a:off x="904968" y="1718257"/>
                <a:ext cx="216024" cy="220936"/>
              </a:xfrm>
              <a:prstGeom prst="flowChartDelay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940972" y="1594933"/>
                <a:ext cx="144016" cy="144016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116" name="Group 115"/>
            <p:cNvGrpSpPr/>
            <p:nvPr/>
          </p:nvGrpSpPr>
          <p:grpSpPr>
            <a:xfrm>
              <a:off x="7651072" y="1466185"/>
              <a:ext cx="220936" cy="341804"/>
              <a:chOff x="902512" y="1594933"/>
              <a:chExt cx="220936" cy="341804"/>
            </a:xfrm>
          </p:grpSpPr>
          <p:sp>
            <p:nvSpPr>
              <p:cNvPr id="129" name="Flowchart: Delay 457"/>
              <p:cNvSpPr/>
              <p:nvPr/>
            </p:nvSpPr>
            <p:spPr>
              <a:xfrm rot="16200000" flipV="1">
                <a:off x="904968" y="1718257"/>
                <a:ext cx="216024" cy="220936"/>
              </a:xfrm>
              <a:prstGeom prst="flowChartDelay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940972" y="1594933"/>
                <a:ext cx="144016" cy="144016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>
              <a:off x="8523820" y="1466185"/>
              <a:ext cx="220936" cy="341804"/>
              <a:chOff x="902512" y="1594933"/>
              <a:chExt cx="220936" cy="341804"/>
            </a:xfrm>
          </p:grpSpPr>
          <p:sp>
            <p:nvSpPr>
              <p:cNvPr id="127" name="Flowchart: Delay 460"/>
              <p:cNvSpPr/>
              <p:nvPr/>
            </p:nvSpPr>
            <p:spPr>
              <a:xfrm rot="16200000" flipV="1">
                <a:off x="904968" y="1718257"/>
                <a:ext cx="216024" cy="220936"/>
              </a:xfrm>
              <a:prstGeom prst="flowChartDelay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940972" y="1594933"/>
                <a:ext cx="144016" cy="144016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cxnSp>
          <p:nvCxnSpPr>
            <p:cNvPr id="118" name="Straight Connector 117"/>
            <p:cNvCxnSpPr>
              <a:stCxn id="131" idx="1"/>
              <a:endCxn id="101" idx="0"/>
            </p:cNvCxnSpPr>
            <p:nvPr/>
          </p:nvCxnSpPr>
          <p:spPr>
            <a:xfrm>
              <a:off x="6888791" y="1807989"/>
              <a:ext cx="342137" cy="736424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>
              <a:stCxn id="129" idx="1"/>
              <a:endCxn id="101" idx="0"/>
            </p:cNvCxnSpPr>
            <p:nvPr/>
          </p:nvCxnSpPr>
          <p:spPr>
            <a:xfrm flipH="1">
              <a:off x="7230928" y="1807989"/>
              <a:ext cx="530612" cy="736424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>
              <a:stCxn id="127" idx="1"/>
              <a:endCxn id="102" idx="0"/>
            </p:cNvCxnSpPr>
            <p:nvPr/>
          </p:nvCxnSpPr>
          <p:spPr>
            <a:xfrm flipH="1">
              <a:off x="8292914" y="1807989"/>
              <a:ext cx="341374" cy="736424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>
              <a:stCxn id="101" idx="2"/>
              <a:endCxn id="104" idx="0"/>
            </p:cNvCxnSpPr>
            <p:nvPr/>
          </p:nvCxnSpPr>
          <p:spPr>
            <a:xfrm>
              <a:off x="7230928" y="2745039"/>
              <a:ext cx="1061986" cy="561681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>
              <a:stCxn id="102" idx="2"/>
              <a:endCxn id="103" idx="0"/>
            </p:cNvCxnSpPr>
            <p:nvPr/>
          </p:nvCxnSpPr>
          <p:spPr>
            <a:xfrm flipH="1">
              <a:off x="7230928" y="2745039"/>
              <a:ext cx="1061986" cy="561681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>
              <a:stCxn id="103" idx="2"/>
              <a:endCxn id="106" idx="0"/>
            </p:cNvCxnSpPr>
            <p:nvPr/>
          </p:nvCxnSpPr>
          <p:spPr>
            <a:xfrm>
              <a:off x="7230928" y="3507346"/>
              <a:ext cx="1061986" cy="56168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>
              <a:stCxn id="105" idx="0"/>
              <a:endCxn id="104" idx="2"/>
            </p:cNvCxnSpPr>
            <p:nvPr/>
          </p:nvCxnSpPr>
          <p:spPr>
            <a:xfrm flipV="1">
              <a:off x="7230928" y="3507346"/>
              <a:ext cx="1061986" cy="56168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>
              <a:stCxn id="105" idx="2"/>
              <a:endCxn id="113" idx="0"/>
            </p:cNvCxnSpPr>
            <p:nvPr/>
          </p:nvCxnSpPr>
          <p:spPr>
            <a:xfrm>
              <a:off x="7230928" y="4269652"/>
              <a:ext cx="1061986" cy="577286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>
              <a:stCxn id="107" idx="0"/>
              <a:endCxn id="106" idx="2"/>
            </p:cNvCxnSpPr>
            <p:nvPr/>
          </p:nvCxnSpPr>
          <p:spPr>
            <a:xfrm flipV="1">
              <a:off x="7230928" y="4269652"/>
              <a:ext cx="1061986" cy="58595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cxnSp>
        <p:nvCxnSpPr>
          <p:cNvPr id="133" name="Straight Connector 132"/>
          <p:cNvCxnSpPr/>
          <p:nvPr/>
        </p:nvCxnSpPr>
        <p:spPr>
          <a:xfrm>
            <a:off x="1714500" y="5966460"/>
            <a:ext cx="423468" cy="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>
            <a:off x="1722120" y="6146758"/>
            <a:ext cx="423468" cy="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2206797" y="5839502"/>
            <a:ext cx="165654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Primary peer connection</a:t>
            </a:r>
            <a:endParaRPr lang="en-US" sz="1000" dirty="0"/>
          </a:p>
        </p:txBody>
      </p:sp>
      <p:sp>
        <p:nvSpPr>
          <p:cNvPr id="136" name="TextBox 135"/>
          <p:cNvSpPr txBox="1"/>
          <p:nvPr/>
        </p:nvSpPr>
        <p:spPr>
          <a:xfrm>
            <a:off x="2206797" y="6019800"/>
            <a:ext cx="165654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Backup peer connection</a:t>
            </a:r>
            <a:endParaRPr lang="en-US" sz="1000" dirty="0"/>
          </a:p>
        </p:txBody>
      </p:sp>
      <p:sp>
        <p:nvSpPr>
          <p:cNvPr id="137" name="Rounded Rectangle 136"/>
          <p:cNvSpPr/>
          <p:nvPr/>
        </p:nvSpPr>
        <p:spPr>
          <a:xfrm>
            <a:off x="3961628" y="5966836"/>
            <a:ext cx="1273017" cy="200626"/>
          </a:xfrm>
          <a:prstGeom prst="roundRect">
            <a:avLst/>
          </a:prstGeom>
          <a:solidFill>
            <a:srgbClr val="3B75A1"/>
          </a:solidFill>
          <a:ln w="6350" cap="flat" cmpd="sng" algn="ctr">
            <a:noFill/>
            <a:prstDash val="solid"/>
          </a:ln>
          <a:effectLst/>
        </p:spPr>
        <p:txBody>
          <a:bodyPr lIns="91430" tIns="45716" rIns="91430" bIns="45716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Myriad Pro"/>
              </a:rPr>
              <a:t>Caplin Component</a:t>
            </a:r>
            <a:endParaRPr kumimoji="0" lang="en-GB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Myriad Pro"/>
            </a:endParaRPr>
          </a:p>
        </p:txBody>
      </p:sp>
      <p:sp>
        <p:nvSpPr>
          <p:cNvPr id="138" name="Rounded Rectangle 137"/>
          <p:cNvSpPr/>
          <p:nvPr/>
        </p:nvSpPr>
        <p:spPr>
          <a:xfrm>
            <a:off x="5443066" y="5966460"/>
            <a:ext cx="1272955" cy="200627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6350" cap="flat" cmpd="sng" algn="ctr">
            <a:noFill/>
            <a:prstDash val="solid"/>
          </a:ln>
          <a:effectLst/>
        </p:spPr>
        <p:txBody>
          <a:bodyPr lIns="91430" tIns="45716" rIns="91430" bIns="45716" rtlCol="0" anchor="ctr"/>
          <a:lstStyle/>
          <a:p>
            <a:pPr lvl="0" algn="ctr" defTabSz="914400">
              <a:defRPr/>
            </a:pPr>
            <a:r>
              <a:rPr lang="en-GB" sz="1000" kern="0" dirty="0" smtClean="0">
                <a:solidFill>
                  <a:srgbClr val="FFFFFF"/>
                </a:solidFill>
                <a:cs typeface="Myriad Pro"/>
              </a:rPr>
              <a:t>BONY Component</a:t>
            </a:r>
            <a:endParaRPr lang="en-GB" sz="1000" kern="0" dirty="0">
              <a:solidFill>
                <a:srgbClr val="FFFFFF"/>
              </a:solidFill>
              <a:cs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97691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4-3-pp-pres.potx</Template>
  <TotalTime>0</TotalTime>
  <Words>133</Words>
  <Application>Microsoft Office PowerPoint</Application>
  <PresentationFormat>On-screen Show (4:3)</PresentationFormat>
  <Paragraphs>61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4-3-pp-pres</vt:lpstr>
      <vt:lpstr>StreamLink</vt:lpstr>
      <vt:lpstr>StreamLink</vt:lpstr>
      <vt:lpstr>Distribution: Connectivity</vt:lpstr>
      <vt:lpstr>Failover</vt:lpstr>
      <vt:lpstr>Failover and Load Balancing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2013-10-06T12:38:56Z</dcterms:created>
  <dcterms:modified xsi:type="dcterms:W3CDTF">2013-10-06T12:39:12Z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